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48" r:id="rId2"/>
    <p:sldMasterId id="2147483774" r:id="rId3"/>
    <p:sldMasterId id="2147483814" r:id="rId4"/>
    <p:sldMasterId id="2147483826" r:id="rId5"/>
    <p:sldMasterId id="2147483838" r:id="rId6"/>
    <p:sldMasterId id="2147483878" r:id="rId7"/>
  </p:sldMasterIdLst>
  <p:notesMasterIdLst>
    <p:notesMasterId r:id="rId36"/>
  </p:notesMasterIdLst>
  <p:handoutMasterIdLst>
    <p:handoutMasterId r:id="rId37"/>
  </p:handoutMasterIdLst>
  <p:sldIdLst>
    <p:sldId id="256" r:id="rId8"/>
    <p:sldId id="263" r:id="rId9"/>
    <p:sldId id="272" r:id="rId10"/>
    <p:sldId id="266" r:id="rId11"/>
    <p:sldId id="262" r:id="rId12"/>
    <p:sldId id="267" r:id="rId13"/>
    <p:sldId id="269" r:id="rId14"/>
    <p:sldId id="293" r:id="rId15"/>
    <p:sldId id="268" r:id="rId16"/>
    <p:sldId id="276" r:id="rId17"/>
    <p:sldId id="259" r:id="rId18"/>
    <p:sldId id="271" r:id="rId19"/>
    <p:sldId id="277" r:id="rId20"/>
    <p:sldId id="278" r:id="rId21"/>
    <p:sldId id="280" r:id="rId22"/>
    <p:sldId id="281" r:id="rId23"/>
    <p:sldId id="283" r:id="rId24"/>
    <p:sldId id="284" r:id="rId25"/>
    <p:sldId id="286" r:id="rId26"/>
    <p:sldId id="287" r:id="rId27"/>
    <p:sldId id="289" r:id="rId28"/>
    <p:sldId id="290" r:id="rId29"/>
    <p:sldId id="296" r:id="rId30"/>
    <p:sldId id="273" r:id="rId31"/>
    <p:sldId id="274" r:id="rId32"/>
    <p:sldId id="291" r:id="rId33"/>
    <p:sldId id="292" r:id="rId34"/>
    <p:sldId id="2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3797" autoAdjust="0"/>
  </p:normalViewPr>
  <p:slideViewPr>
    <p:cSldViewPr snapToGrid="0" showGuides="1">
      <p:cViewPr varScale="1">
        <p:scale>
          <a:sx n="87" d="100"/>
          <a:sy n="87" d="100"/>
        </p:scale>
        <p:origin x="528" y="6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B65484-6154-4CAA-A006-4757580806F7}" type="doc">
      <dgm:prSet loTypeId="urn:microsoft.com/office/officeart/2005/8/layout/list1" loCatId="list" qsTypeId="urn:microsoft.com/office/officeart/2005/8/quickstyle/simple1" qsCatId="simple" csTypeId="urn:microsoft.com/office/officeart/2005/8/colors/accent3_3" csCatId="accent3" phldr="1"/>
      <dgm:spPr/>
      <dgm:t>
        <a:bodyPr/>
        <a:lstStyle/>
        <a:p>
          <a:endParaRPr lang="da-DK"/>
        </a:p>
      </dgm:t>
    </dgm:pt>
    <dgm:pt modelId="{0A7B5C52-65F3-4E65-BE40-1387EAE3219C}">
      <dgm:prSet phldrT="[Text]" custT="1"/>
      <dgm:spPr>
        <a:solidFill>
          <a:schemeClr val="accent4">
            <a:lumMod val="75000"/>
          </a:schemeClr>
        </a:solidFill>
        <a:ln>
          <a:solidFill>
            <a:schemeClr val="accent4">
              <a:lumMod val="75000"/>
            </a:schemeClr>
          </a:solidFill>
        </a:ln>
      </dgm:spPr>
      <dgm:t>
        <a:bodyPr/>
        <a:lstStyle/>
        <a:p>
          <a:r>
            <a:rPr lang="da-DK" sz="1800" dirty="0">
              <a:latin typeface="Trebuchet MS" panose="020B0603020202020204" pitchFamily="34" charset="0"/>
            </a:rPr>
            <a:t>Hav en faciliterende rolle</a:t>
          </a:r>
        </a:p>
      </dgm:t>
    </dgm:pt>
    <dgm:pt modelId="{470CFBC3-E524-4F5E-B7E1-A570C198E683}" type="parTrans" cxnId="{3A0320D5-7985-42A5-8364-FBFC8A008E55}">
      <dgm:prSet/>
      <dgm:spPr/>
      <dgm:t>
        <a:bodyPr/>
        <a:lstStyle/>
        <a:p>
          <a:endParaRPr lang="da-DK">
            <a:latin typeface="Trebuchet MS" panose="020B0603020202020204" pitchFamily="34" charset="0"/>
          </a:endParaRPr>
        </a:p>
      </dgm:t>
    </dgm:pt>
    <dgm:pt modelId="{D0897702-09DA-4AB3-A6B2-5C4EDDEDB848}" type="sibTrans" cxnId="{3A0320D5-7985-42A5-8364-FBFC8A008E55}">
      <dgm:prSet/>
      <dgm:spPr/>
      <dgm:t>
        <a:bodyPr/>
        <a:lstStyle/>
        <a:p>
          <a:endParaRPr lang="da-DK">
            <a:latin typeface="Trebuchet MS" panose="020B0603020202020204" pitchFamily="34" charset="0"/>
          </a:endParaRPr>
        </a:p>
      </dgm:t>
    </dgm:pt>
    <dgm:pt modelId="{4CC13A86-5A33-447A-9EE7-85EF43B5CD56}">
      <dgm:prSet phldrT="[Text]" custT="1"/>
      <dgm:spPr>
        <a:solidFill>
          <a:schemeClr val="accent3"/>
        </a:solidFill>
        <a:ln>
          <a:solidFill>
            <a:schemeClr val="accent3"/>
          </a:solidFill>
        </a:ln>
      </dgm:spPr>
      <dgm:t>
        <a:bodyPr/>
        <a:lstStyle/>
        <a:p>
          <a:r>
            <a:rPr lang="da-DK" sz="1800" dirty="0">
              <a:latin typeface="Trebuchet MS" panose="020B0603020202020204" pitchFamily="34" charset="0"/>
            </a:rPr>
            <a:t>Deltag i diskussioner</a:t>
          </a:r>
        </a:p>
      </dgm:t>
    </dgm:pt>
    <dgm:pt modelId="{D664F6B7-0870-4D38-9D19-B06503B31CB0}" type="parTrans" cxnId="{1744A403-A18A-45AD-9B50-7AD6E6FB9B2F}">
      <dgm:prSet/>
      <dgm:spPr/>
      <dgm:t>
        <a:bodyPr/>
        <a:lstStyle/>
        <a:p>
          <a:endParaRPr lang="da-DK">
            <a:latin typeface="Trebuchet MS" panose="020B0603020202020204" pitchFamily="34" charset="0"/>
          </a:endParaRPr>
        </a:p>
      </dgm:t>
    </dgm:pt>
    <dgm:pt modelId="{6265D98D-1E28-43AC-93F8-67C4DFF13631}" type="sibTrans" cxnId="{1744A403-A18A-45AD-9B50-7AD6E6FB9B2F}">
      <dgm:prSet/>
      <dgm:spPr/>
      <dgm:t>
        <a:bodyPr/>
        <a:lstStyle/>
        <a:p>
          <a:endParaRPr lang="da-DK">
            <a:latin typeface="Trebuchet MS" panose="020B0603020202020204" pitchFamily="34" charset="0"/>
          </a:endParaRPr>
        </a:p>
      </dgm:t>
    </dgm:pt>
    <dgm:pt modelId="{2BD83143-1DCC-446A-A5B4-2CF6EBE3B994}">
      <dgm:prSet phldrT="[Text]" custT="1"/>
      <dgm:spPr>
        <a:solidFill>
          <a:schemeClr val="accent4"/>
        </a:solidFill>
        <a:ln>
          <a:solidFill>
            <a:schemeClr val="accent4"/>
          </a:solidFill>
        </a:ln>
      </dgm:spPr>
      <dgm:t>
        <a:bodyPr/>
        <a:lstStyle/>
        <a:p>
          <a:r>
            <a:rPr lang="da-DK" sz="1800" dirty="0">
              <a:latin typeface="Trebuchet MS" panose="020B0603020202020204" pitchFamily="34" charset="0"/>
            </a:rPr>
            <a:t>Stil åbne og nysgerrige spørgsmål</a:t>
          </a:r>
        </a:p>
      </dgm:t>
    </dgm:pt>
    <dgm:pt modelId="{A3ED29C4-F9F3-40FD-8C05-3D881137D050}" type="parTrans" cxnId="{9B594AA3-E4F7-480F-8517-FA7CD947F86A}">
      <dgm:prSet/>
      <dgm:spPr/>
      <dgm:t>
        <a:bodyPr/>
        <a:lstStyle/>
        <a:p>
          <a:endParaRPr lang="da-DK">
            <a:latin typeface="Trebuchet MS" panose="020B0603020202020204" pitchFamily="34" charset="0"/>
          </a:endParaRPr>
        </a:p>
      </dgm:t>
    </dgm:pt>
    <dgm:pt modelId="{0700B9A7-9347-410D-A797-82102F56CBAB}" type="sibTrans" cxnId="{9B594AA3-E4F7-480F-8517-FA7CD947F86A}">
      <dgm:prSet/>
      <dgm:spPr/>
      <dgm:t>
        <a:bodyPr/>
        <a:lstStyle/>
        <a:p>
          <a:endParaRPr lang="da-DK">
            <a:latin typeface="Trebuchet MS" panose="020B0603020202020204" pitchFamily="34" charset="0"/>
          </a:endParaRPr>
        </a:p>
      </dgm:t>
    </dgm:pt>
    <dgm:pt modelId="{F334AC7F-FCA3-4BC1-858A-882C042BAFF6}">
      <dgm:prSet custT="1"/>
      <dgm:spPr>
        <a:ln>
          <a:solidFill>
            <a:schemeClr val="accent4">
              <a:lumMod val="75000"/>
            </a:schemeClr>
          </a:solidFill>
        </a:ln>
      </dgm:spPr>
      <dgm:t>
        <a:bodyPr/>
        <a:lstStyle/>
        <a:p>
          <a:pPr>
            <a:buNone/>
          </a:pPr>
          <a:r>
            <a:rPr lang="da-DK" sz="1400" dirty="0">
              <a:latin typeface="Trebuchet MS" panose="020B0603020202020204" pitchFamily="34" charset="0"/>
            </a:rPr>
            <a:t>	Ved at indtage en faciliterende rolle i diskussioner – frem for at give svarene – kan fagprofessionelle støtte eleverne i at reflektere og opbygge egne argumenter, ligesom deres selvstændige arbejde styrkes.</a:t>
          </a:r>
        </a:p>
      </dgm:t>
    </dgm:pt>
    <dgm:pt modelId="{7495F94A-E7E9-49C3-93B3-0353E72E291B}" type="parTrans" cxnId="{1C824635-318D-4336-9AE3-EB21F628A0A6}">
      <dgm:prSet/>
      <dgm:spPr/>
      <dgm:t>
        <a:bodyPr/>
        <a:lstStyle/>
        <a:p>
          <a:endParaRPr lang="da-DK">
            <a:latin typeface="Trebuchet MS" panose="020B0603020202020204" pitchFamily="34" charset="0"/>
          </a:endParaRPr>
        </a:p>
      </dgm:t>
    </dgm:pt>
    <dgm:pt modelId="{A611F4BB-349B-4E3A-B22C-6DB1EBDF8DDC}" type="sibTrans" cxnId="{1C824635-318D-4336-9AE3-EB21F628A0A6}">
      <dgm:prSet/>
      <dgm:spPr/>
      <dgm:t>
        <a:bodyPr/>
        <a:lstStyle/>
        <a:p>
          <a:endParaRPr lang="da-DK">
            <a:latin typeface="Trebuchet MS" panose="020B0603020202020204" pitchFamily="34" charset="0"/>
          </a:endParaRPr>
        </a:p>
      </dgm:t>
    </dgm:pt>
    <dgm:pt modelId="{559FC34E-059A-49BC-8823-151F8CB91A80}">
      <dgm:prSet custT="1"/>
      <dgm:spPr>
        <a:ln>
          <a:solidFill>
            <a:schemeClr val="accent3"/>
          </a:solidFill>
        </a:ln>
      </dgm:spPr>
      <dgm:t>
        <a:bodyPr/>
        <a:lstStyle/>
        <a:p>
          <a:pPr>
            <a:buNone/>
          </a:pPr>
          <a:r>
            <a:rPr lang="da-DK" sz="1400" dirty="0">
              <a:latin typeface="Trebuchet MS" panose="020B0603020202020204" pitchFamily="34" charset="0"/>
            </a:rPr>
            <a:t>	Gennem deltagelse i diskussioner med eleverne og ved at hjælpe dem til selv at koble spørgsmål, data, argumenter, påstande og beviser kan fagprofessionelle støtte eleverne i at opbygge sammenhængende argumenter.</a:t>
          </a:r>
        </a:p>
      </dgm:t>
    </dgm:pt>
    <dgm:pt modelId="{2F861050-125D-495D-898F-40A105AECDAA}" type="parTrans" cxnId="{A3822966-D619-4A66-9CA7-A056AD3436AD}">
      <dgm:prSet/>
      <dgm:spPr/>
      <dgm:t>
        <a:bodyPr/>
        <a:lstStyle/>
        <a:p>
          <a:endParaRPr lang="da-DK">
            <a:latin typeface="Trebuchet MS" panose="020B0603020202020204" pitchFamily="34" charset="0"/>
          </a:endParaRPr>
        </a:p>
      </dgm:t>
    </dgm:pt>
    <dgm:pt modelId="{0B9BEBEB-1924-4386-8642-7A661C5544B3}" type="sibTrans" cxnId="{A3822966-D619-4A66-9CA7-A056AD3436AD}">
      <dgm:prSet/>
      <dgm:spPr/>
      <dgm:t>
        <a:bodyPr/>
        <a:lstStyle/>
        <a:p>
          <a:endParaRPr lang="da-DK">
            <a:latin typeface="Trebuchet MS" panose="020B0603020202020204" pitchFamily="34" charset="0"/>
          </a:endParaRPr>
        </a:p>
      </dgm:t>
    </dgm:pt>
    <dgm:pt modelId="{F0F172D9-521F-4CD7-8476-EB9BBB123D62}">
      <dgm:prSet custT="1"/>
      <dgm:spPr>
        <a:ln>
          <a:solidFill>
            <a:schemeClr val="accent4"/>
          </a:solidFill>
        </a:ln>
      </dgm:spPr>
      <dgm:t>
        <a:bodyPr/>
        <a:lstStyle/>
        <a:p>
          <a:pPr>
            <a:buNone/>
          </a:pPr>
          <a:r>
            <a:rPr lang="da-DK" sz="1400" dirty="0">
              <a:latin typeface="Trebuchet MS" panose="020B0603020202020204" pitchFamily="34" charset="0"/>
            </a:rPr>
            <a:t>	Fagprofessionelle kan bruge åbne og nysgerrige spørgsmål til at udfordre eleverne på deres perspektiver, holdninger og forståelser og dermed sætte refleksioner over egne perspektiver i gang hos eleverne.</a:t>
          </a:r>
        </a:p>
      </dgm:t>
    </dgm:pt>
    <dgm:pt modelId="{61F9AA8C-5E86-4FE9-9158-D950528FD80E}" type="parTrans" cxnId="{8FBA3FB9-6502-41DE-BD67-4066D4756B56}">
      <dgm:prSet/>
      <dgm:spPr/>
      <dgm:t>
        <a:bodyPr/>
        <a:lstStyle/>
        <a:p>
          <a:endParaRPr lang="da-DK">
            <a:latin typeface="Trebuchet MS" panose="020B0603020202020204" pitchFamily="34" charset="0"/>
          </a:endParaRPr>
        </a:p>
      </dgm:t>
    </dgm:pt>
    <dgm:pt modelId="{A97519F8-97AA-41E6-96D5-BB52EED5A14C}" type="sibTrans" cxnId="{8FBA3FB9-6502-41DE-BD67-4066D4756B56}">
      <dgm:prSet/>
      <dgm:spPr/>
      <dgm:t>
        <a:bodyPr/>
        <a:lstStyle/>
        <a:p>
          <a:endParaRPr lang="da-DK">
            <a:latin typeface="Trebuchet MS" panose="020B0603020202020204" pitchFamily="34" charset="0"/>
          </a:endParaRPr>
        </a:p>
      </dgm:t>
    </dgm:pt>
    <dgm:pt modelId="{1F1DCA9A-969A-4FAC-9D53-4279315A9046}">
      <dgm:prSet custT="1"/>
      <dgm:spPr>
        <a:solidFill>
          <a:schemeClr val="tx2">
            <a:lumMod val="40000"/>
            <a:lumOff val="60000"/>
          </a:schemeClr>
        </a:solidFill>
        <a:ln>
          <a:solidFill>
            <a:schemeClr val="tx2">
              <a:lumMod val="40000"/>
              <a:lumOff val="60000"/>
            </a:schemeClr>
          </a:solidFill>
        </a:ln>
      </dgm:spPr>
      <dgm:t>
        <a:bodyPr/>
        <a:lstStyle/>
        <a:p>
          <a:pPr>
            <a:buNone/>
          </a:pPr>
          <a:r>
            <a:rPr lang="da-DK" sz="1800" dirty="0">
              <a:latin typeface="Trebuchet MS" panose="020B0603020202020204" pitchFamily="34" charset="0"/>
            </a:rPr>
            <a:t>Brug motiverende og anerkendende sprogbrug</a:t>
          </a:r>
        </a:p>
      </dgm:t>
    </dgm:pt>
    <dgm:pt modelId="{AF94D9F2-207F-4A9E-903B-58F9E44B8103}" type="parTrans" cxnId="{406145F5-4C0A-4588-9A67-448FA7038934}">
      <dgm:prSet/>
      <dgm:spPr/>
      <dgm:t>
        <a:bodyPr/>
        <a:lstStyle/>
        <a:p>
          <a:endParaRPr lang="da-DK">
            <a:latin typeface="Trebuchet MS" panose="020B0603020202020204" pitchFamily="34" charset="0"/>
          </a:endParaRPr>
        </a:p>
      </dgm:t>
    </dgm:pt>
    <dgm:pt modelId="{13BC29AF-11D9-4EE0-B5B0-C7DB1E4E9672}" type="sibTrans" cxnId="{406145F5-4C0A-4588-9A67-448FA7038934}">
      <dgm:prSet/>
      <dgm:spPr/>
      <dgm:t>
        <a:bodyPr/>
        <a:lstStyle/>
        <a:p>
          <a:endParaRPr lang="da-DK">
            <a:latin typeface="Trebuchet MS" panose="020B0603020202020204" pitchFamily="34" charset="0"/>
          </a:endParaRPr>
        </a:p>
      </dgm:t>
    </dgm:pt>
    <dgm:pt modelId="{E7D9276F-FCF4-4767-879D-ED45CC783136}">
      <dgm:prSet custT="1"/>
      <dgm:spPr>
        <a:ln>
          <a:solidFill>
            <a:schemeClr val="tx2">
              <a:lumMod val="40000"/>
              <a:lumOff val="60000"/>
            </a:schemeClr>
          </a:solidFill>
        </a:ln>
      </dgm:spPr>
      <dgm:t>
        <a:bodyPr/>
        <a:lstStyle/>
        <a:p>
          <a:pPr>
            <a:buNone/>
          </a:pPr>
          <a:r>
            <a:rPr lang="da-DK" sz="1400" dirty="0">
              <a:latin typeface="Trebuchet MS" panose="020B0603020202020204" pitchFamily="34" charset="0"/>
            </a:rPr>
            <a:t>	Et motiverende og anerkendende sprogbrug er en forudsætning for at skabe en kultur, som bærer præg af dialog og nysgerrighed. </a:t>
          </a:r>
        </a:p>
      </dgm:t>
    </dgm:pt>
    <dgm:pt modelId="{2E3FA9C0-DCBB-4CDA-B505-BCF2780CB9BE}" type="parTrans" cxnId="{177619C0-6041-468C-A70D-FCFA15F7CF1F}">
      <dgm:prSet/>
      <dgm:spPr/>
      <dgm:t>
        <a:bodyPr/>
        <a:lstStyle/>
        <a:p>
          <a:endParaRPr lang="da-DK">
            <a:latin typeface="Trebuchet MS" panose="020B0603020202020204" pitchFamily="34" charset="0"/>
          </a:endParaRPr>
        </a:p>
      </dgm:t>
    </dgm:pt>
    <dgm:pt modelId="{3D9C5093-3422-44C6-B293-280735B2E022}" type="sibTrans" cxnId="{177619C0-6041-468C-A70D-FCFA15F7CF1F}">
      <dgm:prSet/>
      <dgm:spPr/>
      <dgm:t>
        <a:bodyPr/>
        <a:lstStyle/>
        <a:p>
          <a:endParaRPr lang="da-DK">
            <a:latin typeface="Trebuchet MS" panose="020B0603020202020204" pitchFamily="34" charset="0"/>
          </a:endParaRPr>
        </a:p>
      </dgm:t>
    </dgm:pt>
    <dgm:pt modelId="{BFA65AA3-CC10-4D72-8C81-CA1C4617337C}" type="pres">
      <dgm:prSet presAssocID="{11B65484-6154-4CAA-A006-4757580806F7}" presName="linear" presStyleCnt="0">
        <dgm:presLayoutVars>
          <dgm:dir/>
          <dgm:animLvl val="lvl"/>
          <dgm:resizeHandles val="exact"/>
        </dgm:presLayoutVars>
      </dgm:prSet>
      <dgm:spPr/>
    </dgm:pt>
    <dgm:pt modelId="{C303CEE5-702C-4CFC-B68B-2FC2E1683216}" type="pres">
      <dgm:prSet presAssocID="{0A7B5C52-65F3-4E65-BE40-1387EAE3219C}" presName="parentLin" presStyleCnt="0"/>
      <dgm:spPr/>
    </dgm:pt>
    <dgm:pt modelId="{1DECFC17-86E9-4B88-BEBD-C81BE391E2B7}" type="pres">
      <dgm:prSet presAssocID="{0A7B5C52-65F3-4E65-BE40-1387EAE3219C}" presName="parentLeftMargin" presStyleLbl="node1" presStyleIdx="0" presStyleCnt="4"/>
      <dgm:spPr/>
    </dgm:pt>
    <dgm:pt modelId="{FB8D9664-0BEA-461F-A468-89FE05832B3B}" type="pres">
      <dgm:prSet presAssocID="{0A7B5C52-65F3-4E65-BE40-1387EAE3219C}" presName="parentText" presStyleLbl="node1" presStyleIdx="0" presStyleCnt="4">
        <dgm:presLayoutVars>
          <dgm:chMax val="0"/>
          <dgm:bulletEnabled val="1"/>
        </dgm:presLayoutVars>
      </dgm:prSet>
      <dgm:spPr/>
    </dgm:pt>
    <dgm:pt modelId="{E04C2921-6793-4984-8B18-284FCB02E8A5}" type="pres">
      <dgm:prSet presAssocID="{0A7B5C52-65F3-4E65-BE40-1387EAE3219C}" presName="negativeSpace" presStyleCnt="0"/>
      <dgm:spPr/>
    </dgm:pt>
    <dgm:pt modelId="{24D55BA4-C119-4602-8C28-F03D67389616}" type="pres">
      <dgm:prSet presAssocID="{0A7B5C52-65F3-4E65-BE40-1387EAE3219C}" presName="childText" presStyleLbl="conFgAcc1" presStyleIdx="0" presStyleCnt="4">
        <dgm:presLayoutVars>
          <dgm:bulletEnabled val="1"/>
        </dgm:presLayoutVars>
      </dgm:prSet>
      <dgm:spPr/>
    </dgm:pt>
    <dgm:pt modelId="{3345B179-D2DA-47EB-8F7E-A3F363407B8D}" type="pres">
      <dgm:prSet presAssocID="{D0897702-09DA-4AB3-A6B2-5C4EDDEDB848}" presName="spaceBetweenRectangles" presStyleCnt="0"/>
      <dgm:spPr/>
    </dgm:pt>
    <dgm:pt modelId="{9E6C74A6-F3C3-4479-8756-330921413102}" type="pres">
      <dgm:prSet presAssocID="{4CC13A86-5A33-447A-9EE7-85EF43B5CD56}" presName="parentLin" presStyleCnt="0"/>
      <dgm:spPr/>
    </dgm:pt>
    <dgm:pt modelId="{80DEB08B-F103-45B4-97E5-2F4DA23DC325}" type="pres">
      <dgm:prSet presAssocID="{4CC13A86-5A33-447A-9EE7-85EF43B5CD56}" presName="parentLeftMargin" presStyleLbl="node1" presStyleIdx="0" presStyleCnt="4"/>
      <dgm:spPr/>
    </dgm:pt>
    <dgm:pt modelId="{372BEC1E-CBA7-4CB4-8781-A6F586EAB02E}" type="pres">
      <dgm:prSet presAssocID="{4CC13A86-5A33-447A-9EE7-85EF43B5CD56}" presName="parentText" presStyleLbl="node1" presStyleIdx="1" presStyleCnt="4">
        <dgm:presLayoutVars>
          <dgm:chMax val="0"/>
          <dgm:bulletEnabled val="1"/>
        </dgm:presLayoutVars>
      </dgm:prSet>
      <dgm:spPr/>
    </dgm:pt>
    <dgm:pt modelId="{C9BDFD4A-6438-4A92-90BF-FFD733EFE238}" type="pres">
      <dgm:prSet presAssocID="{4CC13A86-5A33-447A-9EE7-85EF43B5CD56}" presName="negativeSpace" presStyleCnt="0"/>
      <dgm:spPr/>
    </dgm:pt>
    <dgm:pt modelId="{A0376E75-806E-43E0-AD8D-C355CAA95E1D}" type="pres">
      <dgm:prSet presAssocID="{4CC13A86-5A33-447A-9EE7-85EF43B5CD56}" presName="childText" presStyleLbl="conFgAcc1" presStyleIdx="1" presStyleCnt="4">
        <dgm:presLayoutVars>
          <dgm:bulletEnabled val="1"/>
        </dgm:presLayoutVars>
      </dgm:prSet>
      <dgm:spPr/>
    </dgm:pt>
    <dgm:pt modelId="{7D71A954-17B5-4529-BDBB-A537D227A2FA}" type="pres">
      <dgm:prSet presAssocID="{6265D98D-1E28-43AC-93F8-67C4DFF13631}" presName="spaceBetweenRectangles" presStyleCnt="0"/>
      <dgm:spPr/>
    </dgm:pt>
    <dgm:pt modelId="{28A3A9DC-CBA7-4F57-9E91-8A989D15D17D}" type="pres">
      <dgm:prSet presAssocID="{2BD83143-1DCC-446A-A5B4-2CF6EBE3B994}" presName="parentLin" presStyleCnt="0"/>
      <dgm:spPr/>
    </dgm:pt>
    <dgm:pt modelId="{60BA6430-BDEA-4A8C-89A0-FCCFD2D07546}" type="pres">
      <dgm:prSet presAssocID="{2BD83143-1DCC-446A-A5B4-2CF6EBE3B994}" presName="parentLeftMargin" presStyleLbl="node1" presStyleIdx="1" presStyleCnt="4"/>
      <dgm:spPr/>
    </dgm:pt>
    <dgm:pt modelId="{A2A42058-E07C-4761-9D8C-E48665C914B7}" type="pres">
      <dgm:prSet presAssocID="{2BD83143-1DCC-446A-A5B4-2CF6EBE3B994}" presName="parentText" presStyleLbl="node1" presStyleIdx="2" presStyleCnt="4">
        <dgm:presLayoutVars>
          <dgm:chMax val="0"/>
          <dgm:bulletEnabled val="1"/>
        </dgm:presLayoutVars>
      </dgm:prSet>
      <dgm:spPr/>
    </dgm:pt>
    <dgm:pt modelId="{F231986F-6576-4591-938B-86DA1D41B706}" type="pres">
      <dgm:prSet presAssocID="{2BD83143-1DCC-446A-A5B4-2CF6EBE3B994}" presName="negativeSpace" presStyleCnt="0"/>
      <dgm:spPr/>
    </dgm:pt>
    <dgm:pt modelId="{FEB2AAEA-79D4-4EB1-814A-C3D8505F6F05}" type="pres">
      <dgm:prSet presAssocID="{2BD83143-1DCC-446A-A5B4-2CF6EBE3B994}" presName="childText" presStyleLbl="conFgAcc1" presStyleIdx="2" presStyleCnt="4">
        <dgm:presLayoutVars>
          <dgm:bulletEnabled val="1"/>
        </dgm:presLayoutVars>
      </dgm:prSet>
      <dgm:spPr/>
    </dgm:pt>
    <dgm:pt modelId="{EDD6EB09-7699-4150-B5B2-642ACBFD766C}" type="pres">
      <dgm:prSet presAssocID="{0700B9A7-9347-410D-A797-82102F56CBAB}" presName="spaceBetweenRectangles" presStyleCnt="0"/>
      <dgm:spPr/>
    </dgm:pt>
    <dgm:pt modelId="{ADA81DB4-4D1A-490E-8089-40E9A0D21245}" type="pres">
      <dgm:prSet presAssocID="{1F1DCA9A-969A-4FAC-9D53-4279315A9046}" presName="parentLin" presStyleCnt="0"/>
      <dgm:spPr/>
    </dgm:pt>
    <dgm:pt modelId="{3177BD03-0659-42EB-9699-048CF3AB6B8A}" type="pres">
      <dgm:prSet presAssocID="{1F1DCA9A-969A-4FAC-9D53-4279315A9046}" presName="parentLeftMargin" presStyleLbl="node1" presStyleIdx="2" presStyleCnt="4"/>
      <dgm:spPr/>
    </dgm:pt>
    <dgm:pt modelId="{01F01472-2BCE-4E5D-A299-A1B9F16BE8D6}" type="pres">
      <dgm:prSet presAssocID="{1F1DCA9A-969A-4FAC-9D53-4279315A9046}" presName="parentText" presStyleLbl="node1" presStyleIdx="3" presStyleCnt="4">
        <dgm:presLayoutVars>
          <dgm:chMax val="0"/>
          <dgm:bulletEnabled val="1"/>
        </dgm:presLayoutVars>
      </dgm:prSet>
      <dgm:spPr/>
    </dgm:pt>
    <dgm:pt modelId="{08A9599A-2B33-4CAD-A87E-D6853AA33C58}" type="pres">
      <dgm:prSet presAssocID="{1F1DCA9A-969A-4FAC-9D53-4279315A9046}" presName="negativeSpace" presStyleCnt="0"/>
      <dgm:spPr/>
    </dgm:pt>
    <dgm:pt modelId="{EFDB1D91-D24D-43F8-87BB-463ABCDB99BF}" type="pres">
      <dgm:prSet presAssocID="{1F1DCA9A-969A-4FAC-9D53-4279315A9046}" presName="childText" presStyleLbl="conFgAcc1" presStyleIdx="3" presStyleCnt="4">
        <dgm:presLayoutVars>
          <dgm:bulletEnabled val="1"/>
        </dgm:presLayoutVars>
      </dgm:prSet>
      <dgm:spPr/>
    </dgm:pt>
  </dgm:ptLst>
  <dgm:cxnLst>
    <dgm:cxn modelId="{A9D6740C-D18A-42D4-BDE4-B78B3911B737}" type="presOf" srcId="{2BD83143-1DCC-446A-A5B4-2CF6EBE3B994}" destId="{A2A42058-E07C-4761-9D8C-E48665C914B7}" srcOrd="1" destOrd="0" presId="urn:microsoft.com/office/officeart/2005/8/layout/list1"/>
    <dgm:cxn modelId="{ED5B7DA7-2122-494B-9FC0-F80C1B78D205}" type="presOf" srcId="{4CC13A86-5A33-447A-9EE7-85EF43B5CD56}" destId="{80DEB08B-F103-45B4-97E5-2F4DA23DC325}" srcOrd="0" destOrd="0" presId="urn:microsoft.com/office/officeart/2005/8/layout/list1"/>
    <dgm:cxn modelId="{D59D0FD8-F10D-4BEC-A64A-639870F01394}" type="presOf" srcId="{559FC34E-059A-49BC-8823-151F8CB91A80}" destId="{A0376E75-806E-43E0-AD8D-C355CAA95E1D}" srcOrd="0" destOrd="0" presId="urn:microsoft.com/office/officeart/2005/8/layout/list1"/>
    <dgm:cxn modelId="{9B594AA3-E4F7-480F-8517-FA7CD947F86A}" srcId="{11B65484-6154-4CAA-A006-4757580806F7}" destId="{2BD83143-1DCC-446A-A5B4-2CF6EBE3B994}" srcOrd="2" destOrd="0" parTransId="{A3ED29C4-F9F3-40FD-8C05-3D881137D050}" sibTransId="{0700B9A7-9347-410D-A797-82102F56CBAB}"/>
    <dgm:cxn modelId="{FAC975DA-AA43-498B-B758-854C0F18BA94}" type="presOf" srcId="{11B65484-6154-4CAA-A006-4757580806F7}" destId="{BFA65AA3-CC10-4D72-8C81-CA1C4617337C}" srcOrd="0" destOrd="0" presId="urn:microsoft.com/office/officeart/2005/8/layout/list1"/>
    <dgm:cxn modelId="{8FBA3FB9-6502-41DE-BD67-4066D4756B56}" srcId="{2BD83143-1DCC-446A-A5B4-2CF6EBE3B994}" destId="{F0F172D9-521F-4CD7-8476-EB9BBB123D62}" srcOrd="0" destOrd="0" parTransId="{61F9AA8C-5E86-4FE9-9158-D950528FD80E}" sibTransId="{A97519F8-97AA-41E6-96D5-BB52EED5A14C}"/>
    <dgm:cxn modelId="{682DA511-B6FA-475A-8C75-F485FFBB3C8A}" type="presOf" srcId="{2BD83143-1DCC-446A-A5B4-2CF6EBE3B994}" destId="{60BA6430-BDEA-4A8C-89A0-FCCFD2D07546}" srcOrd="0" destOrd="0" presId="urn:microsoft.com/office/officeart/2005/8/layout/list1"/>
    <dgm:cxn modelId="{1744A403-A18A-45AD-9B50-7AD6E6FB9B2F}" srcId="{11B65484-6154-4CAA-A006-4757580806F7}" destId="{4CC13A86-5A33-447A-9EE7-85EF43B5CD56}" srcOrd="1" destOrd="0" parTransId="{D664F6B7-0870-4D38-9D19-B06503B31CB0}" sibTransId="{6265D98D-1E28-43AC-93F8-67C4DFF13631}"/>
    <dgm:cxn modelId="{678FCC94-47EB-460D-ABA9-0710C1DCD50D}" type="presOf" srcId="{0A7B5C52-65F3-4E65-BE40-1387EAE3219C}" destId="{FB8D9664-0BEA-461F-A468-89FE05832B3B}" srcOrd="1" destOrd="0" presId="urn:microsoft.com/office/officeart/2005/8/layout/list1"/>
    <dgm:cxn modelId="{10C9AF2B-E5C4-4038-A7D6-6DE076336A17}" type="presOf" srcId="{0A7B5C52-65F3-4E65-BE40-1387EAE3219C}" destId="{1DECFC17-86E9-4B88-BEBD-C81BE391E2B7}" srcOrd="0" destOrd="0" presId="urn:microsoft.com/office/officeart/2005/8/layout/list1"/>
    <dgm:cxn modelId="{A3822966-D619-4A66-9CA7-A056AD3436AD}" srcId="{4CC13A86-5A33-447A-9EE7-85EF43B5CD56}" destId="{559FC34E-059A-49BC-8823-151F8CB91A80}" srcOrd="0" destOrd="0" parTransId="{2F861050-125D-495D-898F-40A105AECDAA}" sibTransId="{0B9BEBEB-1924-4386-8642-7A661C5544B3}"/>
    <dgm:cxn modelId="{FD0FCD7A-76F1-4489-BF14-48F1EF9D9C90}" type="presOf" srcId="{1F1DCA9A-969A-4FAC-9D53-4279315A9046}" destId="{01F01472-2BCE-4E5D-A299-A1B9F16BE8D6}" srcOrd="1" destOrd="0" presId="urn:microsoft.com/office/officeart/2005/8/layout/list1"/>
    <dgm:cxn modelId="{177619C0-6041-468C-A70D-FCFA15F7CF1F}" srcId="{1F1DCA9A-969A-4FAC-9D53-4279315A9046}" destId="{E7D9276F-FCF4-4767-879D-ED45CC783136}" srcOrd="0" destOrd="0" parTransId="{2E3FA9C0-DCBB-4CDA-B505-BCF2780CB9BE}" sibTransId="{3D9C5093-3422-44C6-B293-280735B2E022}"/>
    <dgm:cxn modelId="{1C824635-318D-4336-9AE3-EB21F628A0A6}" srcId="{0A7B5C52-65F3-4E65-BE40-1387EAE3219C}" destId="{F334AC7F-FCA3-4BC1-858A-882C042BAFF6}" srcOrd="0" destOrd="0" parTransId="{7495F94A-E7E9-49C3-93B3-0353E72E291B}" sibTransId="{A611F4BB-349B-4E3A-B22C-6DB1EBDF8DDC}"/>
    <dgm:cxn modelId="{406145F5-4C0A-4588-9A67-448FA7038934}" srcId="{11B65484-6154-4CAA-A006-4757580806F7}" destId="{1F1DCA9A-969A-4FAC-9D53-4279315A9046}" srcOrd="3" destOrd="0" parTransId="{AF94D9F2-207F-4A9E-903B-58F9E44B8103}" sibTransId="{13BC29AF-11D9-4EE0-B5B0-C7DB1E4E9672}"/>
    <dgm:cxn modelId="{A6670F8D-64DD-4500-BBCE-27F1536ABD33}" type="presOf" srcId="{F334AC7F-FCA3-4BC1-858A-882C042BAFF6}" destId="{24D55BA4-C119-4602-8C28-F03D67389616}" srcOrd="0" destOrd="0" presId="urn:microsoft.com/office/officeart/2005/8/layout/list1"/>
    <dgm:cxn modelId="{E5A3628F-0B51-43CB-B983-502FE1266D2A}" type="presOf" srcId="{F0F172D9-521F-4CD7-8476-EB9BBB123D62}" destId="{FEB2AAEA-79D4-4EB1-814A-C3D8505F6F05}" srcOrd="0" destOrd="0" presId="urn:microsoft.com/office/officeart/2005/8/layout/list1"/>
    <dgm:cxn modelId="{AFD61C57-AC7F-4ECD-BB36-36FFCDEA2065}" type="presOf" srcId="{1F1DCA9A-969A-4FAC-9D53-4279315A9046}" destId="{3177BD03-0659-42EB-9699-048CF3AB6B8A}" srcOrd="0" destOrd="0" presId="urn:microsoft.com/office/officeart/2005/8/layout/list1"/>
    <dgm:cxn modelId="{21CD34BA-E353-47DC-BBC2-55F5AC0646F5}" type="presOf" srcId="{4CC13A86-5A33-447A-9EE7-85EF43B5CD56}" destId="{372BEC1E-CBA7-4CB4-8781-A6F586EAB02E}" srcOrd="1" destOrd="0" presId="urn:microsoft.com/office/officeart/2005/8/layout/list1"/>
    <dgm:cxn modelId="{3A0320D5-7985-42A5-8364-FBFC8A008E55}" srcId="{11B65484-6154-4CAA-A006-4757580806F7}" destId="{0A7B5C52-65F3-4E65-BE40-1387EAE3219C}" srcOrd="0" destOrd="0" parTransId="{470CFBC3-E524-4F5E-B7E1-A570C198E683}" sibTransId="{D0897702-09DA-4AB3-A6B2-5C4EDDEDB848}"/>
    <dgm:cxn modelId="{5AAB0C75-8C36-4917-B9C7-E308889DA049}" type="presOf" srcId="{E7D9276F-FCF4-4767-879D-ED45CC783136}" destId="{EFDB1D91-D24D-43F8-87BB-463ABCDB99BF}" srcOrd="0" destOrd="0" presId="urn:microsoft.com/office/officeart/2005/8/layout/list1"/>
    <dgm:cxn modelId="{BB883C62-B7BA-4F56-AFE0-99D9AA2DDE8C}" type="presParOf" srcId="{BFA65AA3-CC10-4D72-8C81-CA1C4617337C}" destId="{C303CEE5-702C-4CFC-B68B-2FC2E1683216}" srcOrd="0" destOrd="0" presId="urn:microsoft.com/office/officeart/2005/8/layout/list1"/>
    <dgm:cxn modelId="{5EAB209D-A447-416F-B3EB-2C2023A8DFB9}" type="presParOf" srcId="{C303CEE5-702C-4CFC-B68B-2FC2E1683216}" destId="{1DECFC17-86E9-4B88-BEBD-C81BE391E2B7}" srcOrd="0" destOrd="0" presId="urn:microsoft.com/office/officeart/2005/8/layout/list1"/>
    <dgm:cxn modelId="{B168BC8C-87F7-4528-8C2E-8DD81C8032AA}" type="presParOf" srcId="{C303CEE5-702C-4CFC-B68B-2FC2E1683216}" destId="{FB8D9664-0BEA-461F-A468-89FE05832B3B}" srcOrd="1" destOrd="0" presId="urn:microsoft.com/office/officeart/2005/8/layout/list1"/>
    <dgm:cxn modelId="{507B187F-2826-4CF5-8037-23ED5148ADE5}" type="presParOf" srcId="{BFA65AA3-CC10-4D72-8C81-CA1C4617337C}" destId="{E04C2921-6793-4984-8B18-284FCB02E8A5}" srcOrd="1" destOrd="0" presId="urn:microsoft.com/office/officeart/2005/8/layout/list1"/>
    <dgm:cxn modelId="{E585EF96-E93D-4E4C-A3E6-434C1D96B95C}" type="presParOf" srcId="{BFA65AA3-CC10-4D72-8C81-CA1C4617337C}" destId="{24D55BA4-C119-4602-8C28-F03D67389616}" srcOrd="2" destOrd="0" presId="urn:microsoft.com/office/officeart/2005/8/layout/list1"/>
    <dgm:cxn modelId="{7D808A02-4157-4738-9F74-404E91A6259F}" type="presParOf" srcId="{BFA65AA3-CC10-4D72-8C81-CA1C4617337C}" destId="{3345B179-D2DA-47EB-8F7E-A3F363407B8D}" srcOrd="3" destOrd="0" presId="urn:microsoft.com/office/officeart/2005/8/layout/list1"/>
    <dgm:cxn modelId="{D9DF6469-D2EC-42F4-AC67-3DA73E2A86D4}" type="presParOf" srcId="{BFA65AA3-CC10-4D72-8C81-CA1C4617337C}" destId="{9E6C74A6-F3C3-4479-8756-330921413102}" srcOrd="4" destOrd="0" presId="urn:microsoft.com/office/officeart/2005/8/layout/list1"/>
    <dgm:cxn modelId="{A5694764-4308-4D64-984E-80D663D43D99}" type="presParOf" srcId="{9E6C74A6-F3C3-4479-8756-330921413102}" destId="{80DEB08B-F103-45B4-97E5-2F4DA23DC325}" srcOrd="0" destOrd="0" presId="urn:microsoft.com/office/officeart/2005/8/layout/list1"/>
    <dgm:cxn modelId="{4E34FE08-EEBE-41B3-A466-8DF4C56293A0}" type="presParOf" srcId="{9E6C74A6-F3C3-4479-8756-330921413102}" destId="{372BEC1E-CBA7-4CB4-8781-A6F586EAB02E}" srcOrd="1" destOrd="0" presId="urn:microsoft.com/office/officeart/2005/8/layout/list1"/>
    <dgm:cxn modelId="{A0222589-FD87-4FE9-BFDA-82C81D85DFAE}" type="presParOf" srcId="{BFA65AA3-CC10-4D72-8C81-CA1C4617337C}" destId="{C9BDFD4A-6438-4A92-90BF-FFD733EFE238}" srcOrd="5" destOrd="0" presId="urn:microsoft.com/office/officeart/2005/8/layout/list1"/>
    <dgm:cxn modelId="{8A157CB3-495E-43EB-8C74-658CB5BE9E24}" type="presParOf" srcId="{BFA65AA3-CC10-4D72-8C81-CA1C4617337C}" destId="{A0376E75-806E-43E0-AD8D-C355CAA95E1D}" srcOrd="6" destOrd="0" presId="urn:microsoft.com/office/officeart/2005/8/layout/list1"/>
    <dgm:cxn modelId="{FE5CCADC-0BAC-4E14-89E7-8D6E1D596F2D}" type="presParOf" srcId="{BFA65AA3-CC10-4D72-8C81-CA1C4617337C}" destId="{7D71A954-17B5-4529-BDBB-A537D227A2FA}" srcOrd="7" destOrd="0" presId="urn:microsoft.com/office/officeart/2005/8/layout/list1"/>
    <dgm:cxn modelId="{96DF014C-546B-450C-9B6C-CB885EAF977F}" type="presParOf" srcId="{BFA65AA3-CC10-4D72-8C81-CA1C4617337C}" destId="{28A3A9DC-CBA7-4F57-9E91-8A989D15D17D}" srcOrd="8" destOrd="0" presId="urn:microsoft.com/office/officeart/2005/8/layout/list1"/>
    <dgm:cxn modelId="{1D5E6DBA-45FE-4D53-BBA5-25986E126986}" type="presParOf" srcId="{28A3A9DC-CBA7-4F57-9E91-8A989D15D17D}" destId="{60BA6430-BDEA-4A8C-89A0-FCCFD2D07546}" srcOrd="0" destOrd="0" presId="urn:microsoft.com/office/officeart/2005/8/layout/list1"/>
    <dgm:cxn modelId="{04659A8C-A7E3-43B9-AA88-3BE1A70750D6}" type="presParOf" srcId="{28A3A9DC-CBA7-4F57-9E91-8A989D15D17D}" destId="{A2A42058-E07C-4761-9D8C-E48665C914B7}" srcOrd="1" destOrd="0" presId="urn:microsoft.com/office/officeart/2005/8/layout/list1"/>
    <dgm:cxn modelId="{8C0A3B82-A0CC-4139-965C-43F8A52D4A8B}" type="presParOf" srcId="{BFA65AA3-CC10-4D72-8C81-CA1C4617337C}" destId="{F231986F-6576-4591-938B-86DA1D41B706}" srcOrd="9" destOrd="0" presId="urn:microsoft.com/office/officeart/2005/8/layout/list1"/>
    <dgm:cxn modelId="{3026B5A3-9A66-4FBB-BA01-91941ADFA334}" type="presParOf" srcId="{BFA65AA3-CC10-4D72-8C81-CA1C4617337C}" destId="{FEB2AAEA-79D4-4EB1-814A-C3D8505F6F05}" srcOrd="10" destOrd="0" presId="urn:microsoft.com/office/officeart/2005/8/layout/list1"/>
    <dgm:cxn modelId="{96AB148F-FECC-40B0-AB4B-FE004F936D62}" type="presParOf" srcId="{BFA65AA3-CC10-4D72-8C81-CA1C4617337C}" destId="{EDD6EB09-7699-4150-B5B2-642ACBFD766C}" srcOrd="11" destOrd="0" presId="urn:microsoft.com/office/officeart/2005/8/layout/list1"/>
    <dgm:cxn modelId="{994AEC0A-0535-48F6-854C-A1F97C857FF7}" type="presParOf" srcId="{BFA65AA3-CC10-4D72-8C81-CA1C4617337C}" destId="{ADA81DB4-4D1A-490E-8089-40E9A0D21245}" srcOrd="12" destOrd="0" presId="urn:microsoft.com/office/officeart/2005/8/layout/list1"/>
    <dgm:cxn modelId="{B4E6FF84-C884-4465-966A-9A938CD5431A}" type="presParOf" srcId="{ADA81DB4-4D1A-490E-8089-40E9A0D21245}" destId="{3177BD03-0659-42EB-9699-048CF3AB6B8A}" srcOrd="0" destOrd="0" presId="urn:microsoft.com/office/officeart/2005/8/layout/list1"/>
    <dgm:cxn modelId="{B48AF935-AAF1-4CC8-9870-07087DB65398}" type="presParOf" srcId="{ADA81DB4-4D1A-490E-8089-40E9A0D21245}" destId="{01F01472-2BCE-4E5D-A299-A1B9F16BE8D6}" srcOrd="1" destOrd="0" presId="urn:microsoft.com/office/officeart/2005/8/layout/list1"/>
    <dgm:cxn modelId="{FB5FDC4F-2515-4ED1-8E18-391194381645}" type="presParOf" srcId="{BFA65AA3-CC10-4D72-8C81-CA1C4617337C}" destId="{08A9599A-2B33-4CAD-A87E-D6853AA33C58}" srcOrd="13" destOrd="0" presId="urn:microsoft.com/office/officeart/2005/8/layout/list1"/>
    <dgm:cxn modelId="{6DF8DC5E-DF2C-4716-80BA-A730F42CAF53}" type="presParOf" srcId="{BFA65AA3-CC10-4D72-8C81-CA1C4617337C}" destId="{EFDB1D91-D24D-43F8-87BB-463ABCDB99B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B65484-6154-4CAA-A006-4757580806F7}" type="doc">
      <dgm:prSet loTypeId="urn:microsoft.com/office/officeart/2005/8/layout/list1" loCatId="list" qsTypeId="urn:microsoft.com/office/officeart/2005/8/quickstyle/simple1" qsCatId="simple" csTypeId="urn:microsoft.com/office/officeart/2005/8/colors/accent3_3" csCatId="accent3" phldr="1"/>
      <dgm:spPr/>
      <dgm:t>
        <a:bodyPr/>
        <a:lstStyle/>
        <a:p>
          <a:endParaRPr lang="da-DK"/>
        </a:p>
      </dgm:t>
    </dgm:pt>
    <dgm:pt modelId="{0A7B5C52-65F3-4E65-BE40-1387EAE3219C}">
      <dgm:prSet phldrT="[Text]" custT="1"/>
      <dgm:spPr>
        <a:solidFill>
          <a:schemeClr val="accent4">
            <a:lumMod val="75000"/>
          </a:schemeClr>
        </a:solidFill>
        <a:ln>
          <a:solidFill>
            <a:schemeClr val="accent4">
              <a:lumMod val="75000"/>
            </a:schemeClr>
          </a:solidFill>
        </a:ln>
      </dgm:spPr>
      <dgm:t>
        <a:bodyPr/>
        <a:lstStyle/>
        <a:p>
          <a:r>
            <a:rPr lang="da-DK" sz="1800" dirty="0"/>
            <a:t>- en </a:t>
          </a:r>
          <a:r>
            <a:rPr lang="da-DK" sz="1800" dirty="0">
              <a:latin typeface="Trebuchet MS" panose="020B0603020202020204" pitchFamily="34" charset="0"/>
            </a:rPr>
            <a:t>oplevelse</a:t>
          </a:r>
          <a:r>
            <a:rPr lang="da-DK" sz="1800" dirty="0"/>
            <a:t> af relevant og meningsfuld undervisning</a:t>
          </a:r>
        </a:p>
      </dgm:t>
    </dgm:pt>
    <dgm:pt modelId="{470CFBC3-E524-4F5E-B7E1-A570C198E683}" type="parTrans" cxnId="{3A0320D5-7985-42A5-8364-FBFC8A008E55}">
      <dgm:prSet/>
      <dgm:spPr/>
      <dgm:t>
        <a:bodyPr/>
        <a:lstStyle/>
        <a:p>
          <a:endParaRPr lang="da-DK"/>
        </a:p>
      </dgm:t>
    </dgm:pt>
    <dgm:pt modelId="{D0897702-09DA-4AB3-A6B2-5C4EDDEDB848}" type="sibTrans" cxnId="{3A0320D5-7985-42A5-8364-FBFC8A008E55}">
      <dgm:prSet/>
      <dgm:spPr/>
      <dgm:t>
        <a:bodyPr/>
        <a:lstStyle/>
        <a:p>
          <a:endParaRPr lang="da-DK"/>
        </a:p>
      </dgm:t>
    </dgm:pt>
    <dgm:pt modelId="{4CC13A86-5A33-447A-9EE7-85EF43B5CD56}">
      <dgm:prSet phldrT="[Text]" custT="1"/>
      <dgm:spPr>
        <a:solidFill>
          <a:schemeClr val="accent3"/>
        </a:solidFill>
        <a:ln>
          <a:solidFill>
            <a:schemeClr val="accent3"/>
          </a:solidFill>
        </a:ln>
      </dgm:spPr>
      <dgm:t>
        <a:bodyPr/>
        <a:lstStyle/>
        <a:p>
          <a:r>
            <a:rPr lang="da-DK" sz="1800" dirty="0">
              <a:latin typeface="Trebuchet MS" panose="020B0603020202020204" pitchFamily="34" charset="0"/>
            </a:rPr>
            <a:t>- indblik i verdens kompleksitet og erfaring med at forholde sig til kompleksitet</a:t>
          </a:r>
        </a:p>
      </dgm:t>
    </dgm:pt>
    <dgm:pt modelId="{D664F6B7-0870-4D38-9D19-B06503B31CB0}" type="parTrans" cxnId="{1744A403-A18A-45AD-9B50-7AD6E6FB9B2F}">
      <dgm:prSet/>
      <dgm:spPr/>
      <dgm:t>
        <a:bodyPr/>
        <a:lstStyle/>
        <a:p>
          <a:endParaRPr lang="da-DK"/>
        </a:p>
      </dgm:t>
    </dgm:pt>
    <dgm:pt modelId="{6265D98D-1E28-43AC-93F8-67C4DFF13631}" type="sibTrans" cxnId="{1744A403-A18A-45AD-9B50-7AD6E6FB9B2F}">
      <dgm:prSet/>
      <dgm:spPr/>
      <dgm:t>
        <a:bodyPr/>
        <a:lstStyle/>
        <a:p>
          <a:endParaRPr lang="da-DK"/>
        </a:p>
      </dgm:t>
    </dgm:pt>
    <dgm:pt modelId="{2BD83143-1DCC-446A-A5B4-2CF6EBE3B994}">
      <dgm:prSet phldrT="[Text]" custT="1"/>
      <dgm:spPr>
        <a:solidFill>
          <a:schemeClr val="accent4"/>
        </a:solidFill>
        <a:ln>
          <a:solidFill>
            <a:schemeClr val="accent4"/>
          </a:solidFill>
        </a:ln>
      </dgm:spPr>
      <dgm:t>
        <a:bodyPr/>
        <a:lstStyle/>
        <a:p>
          <a:r>
            <a:rPr lang="da-DK" sz="1800" dirty="0">
              <a:latin typeface="Trebuchet MS" panose="020B0603020202020204" pitchFamily="34" charset="0"/>
            </a:rPr>
            <a:t>- træning i en problemorienteret tilgang i en realistisk kontekst</a:t>
          </a:r>
        </a:p>
      </dgm:t>
    </dgm:pt>
    <dgm:pt modelId="{A3ED29C4-F9F3-40FD-8C05-3D881137D050}" type="parTrans" cxnId="{9B594AA3-E4F7-480F-8517-FA7CD947F86A}">
      <dgm:prSet/>
      <dgm:spPr/>
      <dgm:t>
        <a:bodyPr/>
        <a:lstStyle/>
        <a:p>
          <a:endParaRPr lang="da-DK"/>
        </a:p>
      </dgm:t>
    </dgm:pt>
    <dgm:pt modelId="{0700B9A7-9347-410D-A797-82102F56CBAB}" type="sibTrans" cxnId="{9B594AA3-E4F7-480F-8517-FA7CD947F86A}">
      <dgm:prSet/>
      <dgm:spPr/>
      <dgm:t>
        <a:bodyPr/>
        <a:lstStyle/>
        <a:p>
          <a:endParaRPr lang="da-DK"/>
        </a:p>
      </dgm:t>
    </dgm:pt>
    <dgm:pt modelId="{F334AC7F-FCA3-4BC1-858A-882C042BAFF6}">
      <dgm:prSet custT="1"/>
      <dgm:spPr>
        <a:ln>
          <a:solidFill>
            <a:schemeClr val="accent4">
              <a:lumMod val="75000"/>
            </a:schemeClr>
          </a:solidFill>
        </a:ln>
      </dgm:spPr>
      <dgm:t>
        <a:bodyPr/>
        <a:lstStyle/>
        <a:p>
          <a:pPr>
            <a:buNone/>
          </a:pPr>
          <a:r>
            <a:rPr lang="da-DK" sz="1400" dirty="0">
              <a:latin typeface="Trebuchet MS" panose="020B0603020202020204" pitchFamily="34" charset="0"/>
            </a:rPr>
            <a:t>	Dette er med til at motivere dem til at anvende kritisk tænkning og engagere dem i undervisningen, hvorigennem deres kritiske tænkning kan styrkes. </a:t>
          </a:r>
        </a:p>
      </dgm:t>
    </dgm:pt>
    <dgm:pt modelId="{7495F94A-E7E9-49C3-93B3-0353E72E291B}" type="parTrans" cxnId="{1C824635-318D-4336-9AE3-EB21F628A0A6}">
      <dgm:prSet/>
      <dgm:spPr/>
      <dgm:t>
        <a:bodyPr/>
        <a:lstStyle/>
        <a:p>
          <a:endParaRPr lang="da-DK"/>
        </a:p>
      </dgm:t>
    </dgm:pt>
    <dgm:pt modelId="{A611F4BB-349B-4E3A-B22C-6DB1EBDF8DDC}" type="sibTrans" cxnId="{1C824635-318D-4336-9AE3-EB21F628A0A6}">
      <dgm:prSet/>
      <dgm:spPr/>
      <dgm:t>
        <a:bodyPr/>
        <a:lstStyle/>
        <a:p>
          <a:endParaRPr lang="da-DK"/>
        </a:p>
      </dgm:t>
    </dgm:pt>
    <dgm:pt modelId="{559FC34E-059A-49BC-8823-151F8CB91A80}">
      <dgm:prSet custT="1"/>
      <dgm:spPr>
        <a:ln>
          <a:solidFill>
            <a:schemeClr val="accent3"/>
          </a:solidFill>
        </a:ln>
      </dgm:spPr>
      <dgm:t>
        <a:bodyPr/>
        <a:lstStyle/>
        <a:p>
          <a:pPr>
            <a:buNone/>
          </a:pPr>
          <a:r>
            <a:rPr lang="da-DK" sz="1400" dirty="0">
              <a:latin typeface="Trebuchet MS" panose="020B0603020202020204" pitchFamily="34" charset="0"/>
            </a:rPr>
            <a:t>	Gennem research og analyse af virkelige problemstillinger erfarer eleverne, at der sjældent er et svar eller en simpel løsning. </a:t>
          </a:r>
        </a:p>
      </dgm:t>
    </dgm:pt>
    <dgm:pt modelId="{2F861050-125D-495D-898F-40A105AECDAA}" type="parTrans" cxnId="{A3822966-D619-4A66-9CA7-A056AD3436AD}">
      <dgm:prSet/>
      <dgm:spPr/>
      <dgm:t>
        <a:bodyPr/>
        <a:lstStyle/>
        <a:p>
          <a:endParaRPr lang="da-DK"/>
        </a:p>
      </dgm:t>
    </dgm:pt>
    <dgm:pt modelId="{0B9BEBEB-1924-4386-8642-7A661C5544B3}" type="sibTrans" cxnId="{A3822966-D619-4A66-9CA7-A056AD3436AD}">
      <dgm:prSet/>
      <dgm:spPr/>
      <dgm:t>
        <a:bodyPr/>
        <a:lstStyle/>
        <a:p>
          <a:endParaRPr lang="da-DK"/>
        </a:p>
      </dgm:t>
    </dgm:pt>
    <dgm:pt modelId="{F0F172D9-521F-4CD7-8476-EB9BBB123D62}">
      <dgm:prSet custT="1"/>
      <dgm:spPr>
        <a:ln>
          <a:solidFill>
            <a:schemeClr val="accent4"/>
          </a:solidFill>
        </a:ln>
      </dgm:spPr>
      <dgm:t>
        <a:bodyPr/>
        <a:lstStyle/>
        <a:p>
          <a:pPr>
            <a:buNone/>
          </a:pPr>
          <a:r>
            <a:rPr lang="da-DK" sz="1400" dirty="0">
              <a:latin typeface="Trebuchet MS" panose="020B0603020202020204" pitchFamily="34" charset="0"/>
            </a:rPr>
            <a:t>	En problemorienteret tilgang er en proces, hvor man nærmer sig en forståelse af en problemstillings kompleksitet, og derigennem opbygger argumenter og udvikler løsninger, som tager forskellige perspektiver i betragtning, og trækker på viden og metoder fra forskellige discipliner.</a:t>
          </a:r>
        </a:p>
      </dgm:t>
    </dgm:pt>
    <dgm:pt modelId="{61F9AA8C-5E86-4FE9-9158-D950528FD80E}" type="parTrans" cxnId="{8FBA3FB9-6502-41DE-BD67-4066D4756B56}">
      <dgm:prSet/>
      <dgm:spPr/>
      <dgm:t>
        <a:bodyPr/>
        <a:lstStyle/>
        <a:p>
          <a:endParaRPr lang="da-DK"/>
        </a:p>
      </dgm:t>
    </dgm:pt>
    <dgm:pt modelId="{A97519F8-97AA-41E6-96D5-BB52EED5A14C}" type="sibTrans" cxnId="{8FBA3FB9-6502-41DE-BD67-4066D4756B56}">
      <dgm:prSet/>
      <dgm:spPr/>
      <dgm:t>
        <a:bodyPr/>
        <a:lstStyle/>
        <a:p>
          <a:endParaRPr lang="da-DK"/>
        </a:p>
      </dgm:t>
    </dgm:pt>
    <dgm:pt modelId="{BFA65AA3-CC10-4D72-8C81-CA1C4617337C}" type="pres">
      <dgm:prSet presAssocID="{11B65484-6154-4CAA-A006-4757580806F7}" presName="linear" presStyleCnt="0">
        <dgm:presLayoutVars>
          <dgm:dir/>
          <dgm:animLvl val="lvl"/>
          <dgm:resizeHandles val="exact"/>
        </dgm:presLayoutVars>
      </dgm:prSet>
      <dgm:spPr/>
    </dgm:pt>
    <dgm:pt modelId="{C303CEE5-702C-4CFC-B68B-2FC2E1683216}" type="pres">
      <dgm:prSet presAssocID="{0A7B5C52-65F3-4E65-BE40-1387EAE3219C}" presName="parentLin" presStyleCnt="0"/>
      <dgm:spPr/>
    </dgm:pt>
    <dgm:pt modelId="{1DECFC17-86E9-4B88-BEBD-C81BE391E2B7}" type="pres">
      <dgm:prSet presAssocID="{0A7B5C52-65F3-4E65-BE40-1387EAE3219C}" presName="parentLeftMargin" presStyleLbl="node1" presStyleIdx="0" presStyleCnt="3"/>
      <dgm:spPr/>
    </dgm:pt>
    <dgm:pt modelId="{FB8D9664-0BEA-461F-A468-89FE05832B3B}" type="pres">
      <dgm:prSet presAssocID="{0A7B5C52-65F3-4E65-BE40-1387EAE3219C}" presName="parentText" presStyleLbl="node1" presStyleIdx="0" presStyleCnt="3" custScaleY="72062">
        <dgm:presLayoutVars>
          <dgm:chMax val="0"/>
          <dgm:bulletEnabled val="1"/>
        </dgm:presLayoutVars>
      </dgm:prSet>
      <dgm:spPr/>
    </dgm:pt>
    <dgm:pt modelId="{E04C2921-6793-4984-8B18-284FCB02E8A5}" type="pres">
      <dgm:prSet presAssocID="{0A7B5C52-65F3-4E65-BE40-1387EAE3219C}" presName="negativeSpace" presStyleCnt="0"/>
      <dgm:spPr/>
    </dgm:pt>
    <dgm:pt modelId="{24D55BA4-C119-4602-8C28-F03D67389616}" type="pres">
      <dgm:prSet presAssocID="{0A7B5C52-65F3-4E65-BE40-1387EAE3219C}" presName="childText" presStyleLbl="conFgAcc1" presStyleIdx="0" presStyleCnt="3">
        <dgm:presLayoutVars>
          <dgm:bulletEnabled val="1"/>
        </dgm:presLayoutVars>
      </dgm:prSet>
      <dgm:spPr/>
    </dgm:pt>
    <dgm:pt modelId="{3345B179-D2DA-47EB-8F7E-A3F363407B8D}" type="pres">
      <dgm:prSet presAssocID="{D0897702-09DA-4AB3-A6B2-5C4EDDEDB848}" presName="spaceBetweenRectangles" presStyleCnt="0"/>
      <dgm:spPr/>
    </dgm:pt>
    <dgm:pt modelId="{9E6C74A6-F3C3-4479-8756-330921413102}" type="pres">
      <dgm:prSet presAssocID="{4CC13A86-5A33-447A-9EE7-85EF43B5CD56}" presName="parentLin" presStyleCnt="0"/>
      <dgm:spPr/>
    </dgm:pt>
    <dgm:pt modelId="{80DEB08B-F103-45B4-97E5-2F4DA23DC325}" type="pres">
      <dgm:prSet presAssocID="{4CC13A86-5A33-447A-9EE7-85EF43B5CD56}" presName="parentLeftMargin" presStyleLbl="node1" presStyleIdx="0" presStyleCnt="3"/>
      <dgm:spPr/>
    </dgm:pt>
    <dgm:pt modelId="{372BEC1E-CBA7-4CB4-8781-A6F586EAB02E}" type="pres">
      <dgm:prSet presAssocID="{4CC13A86-5A33-447A-9EE7-85EF43B5CD56}" presName="parentText" presStyleLbl="node1" presStyleIdx="1" presStyleCnt="3" custScaleY="72062">
        <dgm:presLayoutVars>
          <dgm:chMax val="0"/>
          <dgm:bulletEnabled val="1"/>
        </dgm:presLayoutVars>
      </dgm:prSet>
      <dgm:spPr/>
    </dgm:pt>
    <dgm:pt modelId="{C9BDFD4A-6438-4A92-90BF-FFD733EFE238}" type="pres">
      <dgm:prSet presAssocID="{4CC13A86-5A33-447A-9EE7-85EF43B5CD56}" presName="negativeSpace" presStyleCnt="0"/>
      <dgm:spPr/>
    </dgm:pt>
    <dgm:pt modelId="{A0376E75-806E-43E0-AD8D-C355CAA95E1D}" type="pres">
      <dgm:prSet presAssocID="{4CC13A86-5A33-447A-9EE7-85EF43B5CD56}" presName="childText" presStyleLbl="conFgAcc1" presStyleIdx="1" presStyleCnt="3">
        <dgm:presLayoutVars>
          <dgm:bulletEnabled val="1"/>
        </dgm:presLayoutVars>
      </dgm:prSet>
      <dgm:spPr/>
    </dgm:pt>
    <dgm:pt modelId="{7D71A954-17B5-4529-BDBB-A537D227A2FA}" type="pres">
      <dgm:prSet presAssocID="{6265D98D-1E28-43AC-93F8-67C4DFF13631}" presName="spaceBetweenRectangles" presStyleCnt="0"/>
      <dgm:spPr/>
    </dgm:pt>
    <dgm:pt modelId="{28A3A9DC-CBA7-4F57-9E91-8A989D15D17D}" type="pres">
      <dgm:prSet presAssocID="{2BD83143-1DCC-446A-A5B4-2CF6EBE3B994}" presName="parentLin" presStyleCnt="0"/>
      <dgm:spPr/>
    </dgm:pt>
    <dgm:pt modelId="{60BA6430-BDEA-4A8C-89A0-FCCFD2D07546}" type="pres">
      <dgm:prSet presAssocID="{2BD83143-1DCC-446A-A5B4-2CF6EBE3B994}" presName="parentLeftMargin" presStyleLbl="node1" presStyleIdx="1" presStyleCnt="3"/>
      <dgm:spPr/>
    </dgm:pt>
    <dgm:pt modelId="{A2A42058-E07C-4761-9D8C-E48665C914B7}" type="pres">
      <dgm:prSet presAssocID="{2BD83143-1DCC-446A-A5B4-2CF6EBE3B994}" presName="parentText" presStyleLbl="node1" presStyleIdx="2" presStyleCnt="3" custScaleY="72062">
        <dgm:presLayoutVars>
          <dgm:chMax val="0"/>
          <dgm:bulletEnabled val="1"/>
        </dgm:presLayoutVars>
      </dgm:prSet>
      <dgm:spPr/>
    </dgm:pt>
    <dgm:pt modelId="{F231986F-6576-4591-938B-86DA1D41B706}" type="pres">
      <dgm:prSet presAssocID="{2BD83143-1DCC-446A-A5B4-2CF6EBE3B994}" presName="negativeSpace" presStyleCnt="0"/>
      <dgm:spPr/>
    </dgm:pt>
    <dgm:pt modelId="{FEB2AAEA-79D4-4EB1-814A-C3D8505F6F05}" type="pres">
      <dgm:prSet presAssocID="{2BD83143-1DCC-446A-A5B4-2CF6EBE3B994}" presName="childText" presStyleLbl="conFgAcc1" presStyleIdx="2" presStyleCnt="3">
        <dgm:presLayoutVars>
          <dgm:bulletEnabled val="1"/>
        </dgm:presLayoutVars>
      </dgm:prSet>
      <dgm:spPr/>
    </dgm:pt>
  </dgm:ptLst>
  <dgm:cxnLst>
    <dgm:cxn modelId="{A9D6740C-D18A-42D4-BDE4-B78B3911B737}" type="presOf" srcId="{2BD83143-1DCC-446A-A5B4-2CF6EBE3B994}" destId="{A2A42058-E07C-4761-9D8C-E48665C914B7}" srcOrd="1" destOrd="0" presId="urn:microsoft.com/office/officeart/2005/8/layout/list1"/>
    <dgm:cxn modelId="{21CD34BA-E353-47DC-BBC2-55F5AC0646F5}" type="presOf" srcId="{4CC13A86-5A33-447A-9EE7-85EF43B5CD56}" destId="{372BEC1E-CBA7-4CB4-8781-A6F586EAB02E}" srcOrd="1" destOrd="0" presId="urn:microsoft.com/office/officeart/2005/8/layout/list1"/>
    <dgm:cxn modelId="{ED5B7DA7-2122-494B-9FC0-F80C1B78D205}" type="presOf" srcId="{4CC13A86-5A33-447A-9EE7-85EF43B5CD56}" destId="{80DEB08B-F103-45B4-97E5-2F4DA23DC325}" srcOrd="0" destOrd="0" presId="urn:microsoft.com/office/officeart/2005/8/layout/list1"/>
    <dgm:cxn modelId="{8FBA3FB9-6502-41DE-BD67-4066D4756B56}" srcId="{2BD83143-1DCC-446A-A5B4-2CF6EBE3B994}" destId="{F0F172D9-521F-4CD7-8476-EB9BBB123D62}" srcOrd="0" destOrd="0" parTransId="{61F9AA8C-5E86-4FE9-9158-D950528FD80E}" sibTransId="{A97519F8-97AA-41E6-96D5-BB52EED5A14C}"/>
    <dgm:cxn modelId="{10C9AF2B-E5C4-4038-A7D6-6DE076336A17}" type="presOf" srcId="{0A7B5C52-65F3-4E65-BE40-1387EAE3219C}" destId="{1DECFC17-86E9-4B88-BEBD-C81BE391E2B7}" srcOrd="0" destOrd="0" presId="urn:microsoft.com/office/officeart/2005/8/layout/list1"/>
    <dgm:cxn modelId="{A6670F8D-64DD-4500-BBCE-27F1536ABD33}" type="presOf" srcId="{F334AC7F-FCA3-4BC1-858A-882C042BAFF6}" destId="{24D55BA4-C119-4602-8C28-F03D67389616}" srcOrd="0" destOrd="0" presId="urn:microsoft.com/office/officeart/2005/8/layout/list1"/>
    <dgm:cxn modelId="{E5A3628F-0B51-43CB-B983-502FE1266D2A}" type="presOf" srcId="{F0F172D9-521F-4CD7-8476-EB9BBB123D62}" destId="{FEB2AAEA-79D4-4EB1-814A-C3D8505F6F05}" srcOrd="0" destOrd="0" presId="urn:microsoft.com/office/officeart/2005/8/layout/list1"/>
    <dgm:cxn modelId="{3A0320D5-7985-42A5-8364-FBFC8A008E55}" srcId="{11B65484-6154-4CAA-A006-4757580806F7}" destId="{0A7B5C52-65F3-4E65-BE40-1387EAE3219C}" srcOrd="0" destOrd="0" parTransId="{470CFBC3-E524-4F5E-B7E1-A570C198E683}" sibTransId="{D0897702-09DA-4AB3-A6B2-5C4EDDEDB848}"/>
    <dgm:cxn modelId="{9B594AA3-E4F7-480F-8517-FA7CD947F86A}" srcId="{11B65484-6154-4CAA-A006-4757580806F7}" destId="{2BD83143-1DCC-446A-A5B4-2CF6EBE3B994}" srcOrd="2" destOrd="0" parTransId="{A3ED29C4-F9F3-40FD-8C05-3D881137D050}" sibTransId="{0700B9A7-9347-410D-A797-82102F56CBAB}"/>
    <dgm:cxn modelId="{682DA511-B6FA-475A-8C75-F485FFBB3C8A}" type="presOf" srcId="{2BD83143-1DCC-446A-A5B4-2CF6EBE3B994}" destId="{60BA6430-BDEA-4A8C-89A0-FCCFD2D07546}" srcOrd="0" destOrd="0" presId="urn:microsoft.com/office/officeart/2005/8/layout/list1"/>
    <dgm:cxn modelId="{A3822966-D619-4A66-9CA7-A056AD3436AD}" srcId="{4CC13A86-5A33-447A-9EE7-85EF43B5CD56}" destId="{559FC34E-059A-49BC-8823-151F8CB91A80}" srcOrd="0" destOrd="0" parTransId="{2F861050-125D-495D-898F-40A105AECDAA}" sibTransId="{0B9BEBEB-1924-4386-8642-7A661C5544B3}"/>
    <dgm:cxn modelId="{1C824635-318D-4336-9AE3-EB21F628A0A6}" srcId="{0A7B5C52-65F3-4E65-BE40-1387EAE3219C}" destId="{F334AC7F-FCA3-4BC1-858A-882C042BAFF6}" srcOrd="0" destOrd="0" parTransId="{7495F94A-E7E9-49C3-93B3-0353E72E291B}" sibTransId="{A611F4BB-349B-4E3A-B22C-6DB1EBDF8DDC}"/>
    <dgm:cxn modelId="{D59D0FD8-F10D-4BEC-A64A-639870F01394}" type="presOf" srcId="{559FC34E-059A-49BC-8823-151F8CB91A80}" destId="{A0376E75-806E-43E0-AD8D-C355CAA95E1D}" srcOrd="0" destOrd="0" presId="urn:microsoft.com/office/officeart/2005/8/layout/list1"/>
    <dgm:cxn modelId="{FAC975DA-AA43-498B-B758-854C0F18BA94}" type="presOf" srcId="{11B65484-6154-4CAA-A006-4757580806F7}" destId="{BFA65AA3-CC10-4D72-8C81-CA1C4617337C}" srcOrd="0" destOrd="0" presId="urn:microsoft.com/office/officeart/2005/8/layout/list1"/>
    <dgm:cxn modelId="{1744A403-A18A-45AD-9B50-7AD6E6FB9B2F}" srcId="{11B65484-6154-4CAA-A006-4757580806F7}" destId="{4CC13A86-5A33-447A-9EE7-85EF43B5CD56}" srcOrd="1" destOrd="0" parTransId="{D664F6B7-0870-4D38-9D19-B06503B31CB0}" sibTransId="{6265D98D-1E28-43AC-93F8-67C4DFF13631}"/>
    <dgm:cxn modelId="{678FCC94-47EB-460D-ABA9-0710C1DCD50D}" type="presOf" srcId="{0A7B5C52-65F3-4E65-BE40-1387EAE3219C}" destId="{FB8D9664-0BEA-461F-A468-89FE05832B3B}" srcOrd="1" destOrd="0" presId="urn:microsoft.com/office/officeart/2005/8/layout/list1"/>
    <dgm:cxn modelId="{BB883C62-B7BA-4F56-AFE0-99D9AA2DDE8C}" type="presParOf" srcId="{BFA65AA3-CC10-4D72-8C81-CA1C4617337C}" destId="{C303CEE5-702C-4CFC-B68B-2FC2E1683216}" srcOrd="0" destOrd="0" presId="urn:microsoft.com/office/officeart/2005/8/layout/list1"/>
    <dgm:cxn modelId="{5EAB209D-A447-416F-B3EB-2C2023A8DFB9}" type="presParOf" srcId="{C303CEE5-702C-4CFC-B68B-2FC2E1683216}" destId="{1DECFC17-86E9-4B88-BEBD-C81BE391E2B7}" srcOrd="0" destOrd="0" presId="urn:microsoft.com/office/officeart/2005/8/layout/list1"/>
    <dgm:cxn modelId="{B168BC8C-87F7-4528-8C2E-8DD81C8032AA}" type="presParOf" srcId="{C303CEE5-702C-4CFC-B68B-2FC2E1683216}" destId="{FB8D9664-0BEA-461F-A468-89FE05832B3B}" srcOrd="1" destOrd="0" presId="urn:microsoft.com/office/officeart/2005/8/layout/list1"/>
    <dgm:cxn modelId="{507B187F-2826-4CF5-8037-23ED5148ADE5}" type="presParOf" srcId="{BFA65AA3-CC10-4D72-8C81-CA1C4617337C}" destId="{E04C2921-6793-4984-8B18-284FCB02E8A5}" srcOrd="1" destOrd="0" presId="urn:microsoft.com/office/officeart/2005/8/layout/list1"/>
    <dgm:cxn modelId="{E585EF96-E93D-4E4C-A3E6-434C1D96B95C}" type="presParOf" srcId="{BFA65AA3-CC10-4D72-8C81-CA1C4617337C}" destId="{24D55BA4-C119-4602-8C28-F03D67389616}" srcOrd="2" destOrd="0" presId="urn:microsoft.com/office/officeart/2005/8/layout/list1"/>
    <dgm:cxn modelId="{7D808A02-4157-4738-9F74-404E91A6259F}" type="presParOf" srcId="{BFA65AA3-CC10-4D72-8C81-CA1C4617337C}" destId="{3345B179-D2DA-47EB-8F7E-A3F363407B8D}" srcOrd="3" destOrd="0" presId="urn:microsoft.com/office/officeart/2005/8/layout/list1"/>
    <dgm:cxn modelId="{D9DF6469-D2EC-42F4-AC67-3DA73E2A86D4}" type="presParOf" srcId="{BFA65AA3-CC10-4D72-8C81-CA1C4617337C}" destId="{9E6C74A6-F3C3-4479-8756-330921413102}" srcOrd="4" destOrd="0" presId="urn:microsoft.com/office/officeart/2005/8/layout/list1"/>
    <dgm:cxn modelId="{A5694764-4308-4D64-984E-80D663D43D99}" type="presParOf" srcId="{9E6C74A6-F3C3-4479-8756-330921413102}" destId="{80DEB08B-F103-45B4-97E5-2F4DA23DC325}" srcOrd="0" destOrd="0" presId="urn:microsoft.com/office/officeart/2005/8/layout/list1"/>
    <dgm:cxn modelId="{4E34FE08-EEBE-41B3-A466-8DF4C56293A0}" type="presParOf" srcId="{9E6C74A6-F3C3-4479-8756-330921413102}" destId="{372BEC1E-CBA7-4CB4-8781-A6F586EAB02E}" srcOrd="1" destOrd="0" presId="urn:microsoft.com/office/officeart/2005/8/layout/list1"/>
    <dgm:cxn modelId="{A0222589-FD87-4FE9-BFDA-82C81D85DFAE}" type="presParOf" srcId="{BFA65AA3-CC10-4D72-8C81-CA1C4617337C}" destId="{C9BDFD4A-6438-4A92-90BF-FFD733EFE238}" srcOrd="5" destOrd="0" presId="urn:microsoft.com/office/officeart/2005/8/layout/list1"/>
    <dgm:cxn modelId="{8A157CB3-495E-43EB-8C74-658CB5BE9E24}" type="presParOf" srcId="{BFA65AA3-CC10-4D72-8C81-CA1C4617337C}" destId="{A0376E75-806E-43E0-AD8D-C355CAA95E1D}" srcOrd="6" destOrd="0" presId="urn:microsoft.com/office/officeart/2005/8/layout/list1"/>
    <dgm:cxn modelId="{FE5CCADC-0BAC-4E14-89E7-8D6E1D596F2D}" type="presParOf" srcId="{BFA65AA3-CC10-4D72-8C81-CA1C4617337C}" destId="{7D71A954-17B5-4529-BDBB-A537D227A2FA}" srcOrd="7" destOrd="0" presId="urn:microsoft.com/office/officeart/2005/8/layout/list1"/>
    <dgm:cxn modelId="{96DF014C-546B-450C-9B6C-CB885EAF977F}" type="presParOf" srcId="{BFA65AA3-CC10-4D72-8C81-CA1C4617337C}" destId="{28A3A9DC-CBA7-4F57-9E91-8A989D15D17D}" srcOrd="8" destOrd="0" presId="urn:microsoft.com/office/officeart/2005/8/layout/list1"/>
    <dgm:cxn modelId="{1D5E6DBA-45FE-4D53-BBA5-25986E126986}" type="presParOf" srcId="{28A3A9DC-CBA7-4F57-9E91-8A989D15D17D}" destId="{60BA6430-BDEA-4A8C-89A0-FCCFD2D07546}" srcOrd="0" destOrd="0" presId="urn:microsoft.com/office/officeart/2005/8/layout/list1"/>
    <dgm:cxn modelId="{04659A8C-A7E3-43B9-AA88-3BE1A70750D6}" type="presParOf" srcId="{28A3A9DC-CBA7-4F57-9E91-8A989D15D17D}" destId="{A2A42058-E07C-4761-9D8C-E48665C914B7}" srcOrd="1" destOrd="0" presId="urn:microsoft.com/office/officeart/2005/8/layout/list1"/>
    <dgm:cxn modelId="{8C0A3B82-A0CC-4139-965C-43F8A52D4A8B}" type="presParOf" srcId="{BFA65AA3-CC10-4D72-8C81-CA1C4617337C}" destId="{F231986F-6576-4591-938B-86DA1D41B706}" srcOrd="9" destOrd="0" presId="urn:microsoft.com/office/officeart/2005/8/layout/list1"/>
    <dgm:cxn modelId="{3026B5A3-9A66-4FBB-BA01-91941ADFA334}" type="presParOf" srcId="{BFA65AA3-CC10-4D72-8C81-CA1C4617337C}" destId="{FEB2AAEA-79D4-4EB1-814A-C3D8505F6F0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B65484-6154-4CAA-A006-4757580806F7}" type="doc">
      <dgm:prSet loTypeId="urn:microsoft.com/office/officeart/2005/8/layout/list1" loCatId="list" qsTypeId="urn:microsoft.com/office/officeart/2005/8/quickstyle/simple1" qsCatId="simple" csTypeId="urn:microsoft.com/office/officeart/2005/8/colors/accent3_3" csCatId="accent3" phldr="1"/>
      <dgm:spPr/>
      <dgm:t>
        <a:bodyPr/>
        <a:lstStyle/>
        <a:p>
          <a:endParaRPr lang="da-DK"/>
        </a:p>
      </dgm:t>
    </dgm:pt>
    <dgm:pt modelId="{0A7B5C52-65F3-4E65-BE40-1387EAE3219C}">
      <dgm:prSet phldrT="[Text]" custT="1"/>
      <dgm:spPr>
        <a:solidFill>
          <a:schemeClr val="accent4">
            <a:lumMod val="75000"/>
          </a:schemeClr>
        </a:solidFill>
        <a:ln>
          <a:solidFill>
            <a:schemeClr val="accent4">
              <a:lumMod val="75000"/>
            </a:schemeClr>
          </a:solidFill>
        </a:ln>
      </dgm:spPr>
      <dgm:t>
        <a:bodyPr/>
        <a:lstStyle/>
        <a:p>
          <a:r>
            <a:rPr lang="da-DK" sz="1800" dirty="0">
              <a:latin typeface="Trebuchet MS" panose="020B0603020202020204" pitchFamily="34" charset="0"/>
            </a:rPr>
            <a:t>Refleksion og diskussion</a:t>
          </a:r>
        </a:p>
      </dgm:t>
    </dgm:pt>
    <dgm:pt modelId="{470CFBC3-E524-4F5E-B7E1-A570C198E683}" type="parTrans" cxnId="{3A0320D5-7985-42A5-8364-FBFC8A008E55}">
      <dgm:prSet/>
      <dgm:spPr/>
      <dgm:t>
        <a:bodyPr/>
        <a:lstStyle/>
        <a:p>
          <a:endParaRPr lang="da-DK"/>
        </a:p>
      </dgm:t>
    </dgm:pt>
    <dgm:pt modelId="{D0897702-09DA-4AB3-A6B2-5C4EDDEDB848}" type="sibTrans" cxnId="{3A0320D5-7985-42A5-8364-FBFC8A008E55}">
      <dgm:prSet/>
      <dgm:spPr/>
      <dgm:t>
        <a:bodyPr/>
        <a:lstStyle/>
        <a:p>
          <a:endParaRPr lang="da-DK"/>
        </a:p>
      </dgm:t>
    </dgm:pt>
    <dgm:pt modelId="{4CC13A86-5A33-447A-9EE7-85EF43B5CD56}">
      <dgm:prSet phldrT="[Text]" custT="1"/>
      <dgm:spPr>
        <a:solidFill>
          <a:schemeClr val="accent3"/>
        </a:solidFill>
        <a:ln>
          <a:solidFill>
            <a:schemeClr val="accent3"/>
          </a:solidFill>
        </a:ln>
      </dgm:spPr>
      <dgm:t>
        <a:bodyPr/>
        <a:lstStyle/>
        <a:p>
          <a:r>
            <a:rPr lang="da-DK" sz="1800" dirty="0">
              <a:latin typeface="Trebuchet MS" panose="020B0603020202020204" pitchFamily="34" charset="0"/>
            </a:rPr>
            <a:t>Meningsskabelse gennem symbolik</a:t>
          </a:r>
        </a:p>
      </dgm:t>
    </dgm:pt>
    <dgm:pt modelId="{D664F6B7-0870-4D38-9D19-B06503B31CB0}" type="parTrans" cxnId="{1744A403-A18A-45AD-9B50-7AD6E6FB9B2F}">
      <dgm:prSet/>
      <dgm:spPr/>
      <dgm:t>
        <a:bodyPr/>
        <a:lstStyle/>
        <a:p>
          <a:endParaRPr lang="da-DK"/>
        </a:p>
      </dgm:t>
    </dgm:pt>
    <dgm:pt modelId="{6265D98D-1E28-43AC-93F8-67C4DFF13631}" type="sibTrans" cxnId="{1744A403-A18A-45AD-9B50-7AD6E6FB9B2F}">
      <dgm:prSet/>
      <dgm:spPr/>
      <dgm:t>
        <a:bodyPr/>
        <a:lstStyle/>
        <a:p>
          <a:endParaRPr lang="da-DK"/>
        </a:p>
      </dgm:t>
    </dgm:pt>
    <dgm:pt modelId="{2BD83143-1DCC-446A-A5B4-2CF6EBE3B994}">
      <dgm:prSet phldrT="[Text]" custT="1"/>
      <dgm:spPr>
        <a:solidFill>
          <a:schemeClr val="accent4"/>
        </a:solidFill>
        <a:ln>
          <a:solidFill>
            <a:schemeClr val="accent4"/>
          </a:solidFill>
        </a:ln>
      </dgm:spPr>
      <dgm:t>
        <a:bodyPr/>
        <a:lstStyle/>
        <a:p>
          <a:r>
            <a:rPr lang="da-DK" sz="1800" dirty="0">
              <a:latin typeface="Trebuchet MS" panose="020B0603020202020204" pitchFamily="34" charset="0"/>
            </a:rPr>
            <a:t>Viden og ordforråd</a:t>
          </a:r>
        </a:p>
      </dgm:t>
    </dgm:pt>
    <dgm:pt modelId="{A3ED29C4-F9F3-40FD-8C05-3D881137D050}" type="parTrans" cxnId="{9B594AA3-E4F7-480F-8517-FA7CD947F86A}">
      <dgm:prSet/>
      <dgm:spPr/>
      <dgm:t>
        <a:bodyPr/>
        <a:lstStyle/>
        <a:p>
          <a:endParaRPr lang="da-DK"/>
        </a:p>
      </dgm:t>
    </dgm:pt>
    <dgm:pt modelId="{0700B9A7-9347-410D-A797-82102F56CBAB}" type="sibTrans" cxnId="{9B594AA3-E4F7-480F-8517-FA7CD947F86A}">
      <dgm:prSet/>
      <dgm:spPr/>
      <dgm:t>
        <a:bodyPr/>
        <a:lstStyle/>
        <a:p>
          <a:endParaRPr lang="da-DK"/>
        </a:p>
      </dgm:t>
    </dgm:pt>
    <dgm:pt modelId="{F334AC7F-FCA3-4BC1-858A-882C042BAFF6}">
      <dgm:prSet custT="1"/>
      <dgm:spPr>
        <a:ln>
          <a:solidFill>
            <a:schemeClr val="accent4">
              <a:lumMod val="75000"/>
            </a:schemeClr>
          </a:solidFill>
        </a:ln>
      </dgm:spPr>
      <dgm:t>
        <a:bodyPr/>
        <a:lstStyle/>
        <a:p>
          <a:pPr>
            <a:buNone/>
          </a:pPr>
          <a:r>
            <a:rPr lang="da-DK" sz="1400" dirty="0">
              <a:latin typeface="Trebuchet MS" panose="020B0603020202020204" pitchFamily="34" charset="0"/>
            </a:rPr>
            <a:t>	Når eleverne diskuterer visuel kunst og kultur, må de tage udgangspunkt i egne fortolkninger af det sete og underbygge deres påstande og overvejelser med konkrete observationer. Gennem refleksion og diskussion af billeder og kunst trænes eleverne således i at analysere, fortolke og fremføre argumenter. </a:t>
          </a:r>
        </a:p>
      </dgm:t>
    </dgm:pt>
    <dgm:pt modelId="{7495F94A-E7E9-49C3-93B3-0353E72E291B}" type="parTrans" cxnId="{1C824635-318D-4336-9AE3-EB21F628A0A6}">
      <dgm:prSet/>
      <dgm:spPr/>
      <dgm:t>
        <a:bodyPr/>
        <a:lstStyle/>
        <a:p>
          <a:endParaRPr lang="da-DK"/>
        </a:p>
      </dgm:t>
    </dgm:pt>
    <dgm:pt modelId="{A611F4BB-349B-4E3A-B22C-6DB1EBDF8DDC}" type="sibTrans" cxnId="{1C824635-318D-4336-9AE3-EB21F628A0A6}">
      <dgm:prSet/>
      <dgm:spPr/>
      <dgm:t>
        <a:bodyPr/>
        <a:lstStyle/>
        <a:p>
          <a:endParaRPr lang="da-DK"/>
        </a:p>
      </dgm:t>
    </dgm:pt>
    <dgm:pt modelId="{559FC34E-059A-49BC-8823-151F8CB91A80}">
      <dgm:prSet custT="1"/>
      <dgm:spPr>
        <a:ln>
          <a:solidFill>
            <a:schemeClr val="accent3"/>
          </a:solidFill>
        </a:ln>
      </dgm:spPr>
      <dgm:t>
        <a:bodyPr/>
        <a:lstStyle/>
        <a:p>
          <a:pPr>
            <a:buNone/>
          </a:pPr>
          <a:r>
            <a:rPr lang="da-DK" sz="1400" dirty="0">
              <a:latin typeface="Trebuchet MS" panose="020B0603020202020204" pitchFamily="34" charset="0"/>
            </a:rPr>
            <a:t>	Når eleverne undervises i visuelle elementer (fx farver, synsvinkler, perspektiver) og deres betydning, udvikler de en forståelse for, hvilken virkning forskellige visuelle greb kan have for meningsskabelse.</a:t>
          </a:r>
        </a:p>
      </dgm:t>
    </dgm:pt>
    <dgm:pt modelId="{2F861050-125D-495D-898F-40A105AECDAA}" type="parTrans" cxnId="{A3822966-D619-4A66-9CA7-A056AD3436AD}">
      <dgm:prSet/>
      <dgm:spPr/>
      <dgm:t>
        <a:bodyPr/>
        <a:lstStyle/>
        <a:p>
          <a:endParaRPr lang="da-DK"/>
        </a:p>
      </dgm:t>
    </dgm:pt>
    <dgm:pt modelId="{0B9BEBEB-1924-4386-8642-7A661C5544B3}" type="sibTrans" cxnId="{A3822966-D619-4A66-9CA7-A056AD3436AD}">
      <dgm:prSet/>
      <dgm:spPr/>
      <dgm:t>
        <a:bodyPr/>
        <a:lstStyle/>
        <a:p>
          <a:endParaRPr lang="da-DK"/>
        </a:p>
      </dgm:t>
    </dgm:pt>
    <dgm:pt modelId="{F0F172D9-521F-4CD7-8476-EB9BBB123D62}">
      <dgm:prSet custT="1"/>
      <dgm:spPr>
        <a:ln>
          <a:solidFill>
            <a:schemeClr val="accent4"/>
          </a:solidFill>
        </a:ln>
      </dgm:spPr>
      <dgm:t>
        <a:bodyPr/>
        <a:lstStyle/>
        <a:p>
          <a:pPr>
            <a:buNone/>
          </a:pPr>
          <a:r>
            <a:rPr lang="da-DK" sz="1400" dirty="0">
              <a:latin typeface="Trebuchet MS" panose="020B0603020202020204" pitchFamily="34" charset="0"/>
            </a:rPr>
            <a:t>	Viden og ordforråd om visuelle elementer i kunst og kultur er grundlæggende for, at eleverne kan reflektere over og diskutere visuel kunst og kultur.</a:t>
          </a:r>
        </a:p>
      </dgm:t>
    </dgm:pt>
    <dgm:pt modelId="{61F9AA8C-5E86-4FE9-9158-D950528FD80E}" type="parTrans" cxnId="{8FBA3FB9-6502-41DE-BD67-4066D4756B56}">
      <dgm:prSet/>
      <dgm:spPr/>
      <dgm:t>
        <a:bodyPr/>
        <a:lstStyle/>
        <a:p>
          <a:endParaRPr lang="da-DK"/>
        </a:p>
      </dgm:t>
    </dgm:pt>
    <dgm:pt modelId="{A97519F8-97AA-41E6-96D5-BB52EED5A14C}" type="sibTrans" cxnId="{8FBA3FB9-6502-41DE-BD67-4066D4756B56}">
      <dgm:prSet/>
      <dgm:spPr/>
      <dgm:t>
        <a:bodyPr/>
        <a:lstStyle/>
        <a:p>
          <a:endParaRPr lang="da-DK"/>
        </a:p>
      </dgm:t>
    </dgm:pt>
    <dgm:pt modelId="{BFA65AA3-CC10-4D72-8C81-CA1C4617337C}" type="pres">
      <dgm:prSet presAssocID="{11B65484-6154-4CAA-A006-4757580806F7}" presName="linear" presStyleCnt="0">
        <dgm:presLayoutVars>
          <dgm:dir/>
          <dgm:animLvl val="lvl"/>
          <dgm:resizeHandles val="exact"/>
        </dgm:presLayoutVars>
      </dgm:prSet>
      <dgm:spPr/>
    </dgm:pt>
    <dgm:pt modelId="{C303CEE5-702C-4CFC-B68B-2FC2E1683216}" type="pres">
      <dgm:prSet presAssocID="{0A7B5C52-65F3-4E65-BE40-1387EAE3219C}" presName="parentLin" presStyleCnt="0"/>
      <dgm:spPr/>
    </dgm:pt>
    <dgm:pt modelId="{1DECFC17-86E9-4B88-BEBD-C81BE391E2B7}" type="pres">
      <dgm:prSet presAssocID="{0A7B5C52-65F3-4E65-BE40-1387EAE3219C}" presName="parentLeftMargin" presStyleLbl="node1" presStyleIdx="0" presStyleCnt="3"/>
      <dgm:spPr/>
    </dgm:pt>
    <dgm:pt modelId="{FB8D9664-0BEA-461F-A468-89FE05832B3B}" type="pres">
      <dgm:prSet presAssocID="{0A7B5C52-65F3-4E65-BE40-1387EAE3219C}" presName="parentText" presStyleLbl="node1" presStyleIdx="0" presStyleCnt="3" custScaleY="60976">
        <dgm:presLayoutVars>
          <dgm:chMax val="0"/>
          <dgm:bulletEnabled val="1"/>
        </dgm:presLayoutVars>
      </dgm:prSet>
      <dgm:spPr/>
    </dgm:pt>
    <dgm:pt modelId="{E04C2921-6793-4984-8B18-284FCB02E8A5}" type="pres">
      <dgm:prSet presAssocID="{0A7B5C52-65F3-4E65-BE40-1387EAE3219C}" presName="negativeSpace" presStyleCnt="0"/>
      <dgm:spPr/>
    </dgm:pt>
    <dgm:pt modelId="{24D55BA4-C119-4602-8C28-F03D67389616}" type="pres">
      <dgm:prSet presAssocID="{0A7B5C52-65F3-4E65-BE40-1387EAE3219C}" presName="childText" presStyleLbl="conFgAcc1" presStyleIdx="0" presStyleCnt="3">
        <dgm:presLayoutVars>
          <dgm:bulletEnabled val="1"/>
        </dgm:presLayoutVars>
      </dgm:prSet>
      <dgm:spPr/>
    </dgm:pt>
    <dgm:pt modelId="{3345B179-D2DA-47EB-8F7E-A3F363407B8D}" type="pres">
      <dgm:prSet presAssocID="{D0897702-09DA-4AB3-A6B2-5C4EDDEDB848}" presName="spaceBetweenRectangles" presStyleCnt="0"/>
      <dgm:spPr/>
    </dgm:pt>
    <dgm:pt modelId="{9E6C74A6-F3C3-4479-8756-330921413102}" type="pres">
      <dgm:prSet presAssocID="{4CC13A86-5A33-447A-9EE7-85EF43B5CD56}" presName="parentLin" presStyleCnt="0"/>
      <dgm:spPr/>
    </dgm:pt>
    <dgm:pt modelId="{80DEB08B-F103-45B4-97E5-2F4DA23DC325}" type="pres">
      <dgm:prSet presAssocID="{4CC13A86-5A33-447A-9EE7-85EF43B5CD56}" presName="parentLeftMargin" presStyleLbl="node1" presStyleIdx="0" presStyleCnt="3"/>
      <dgm:spPr/>
    </dgm:pt>
    <dgm:pt modelId="{372BEC1E-CBA7-4CB4-8781-A6F586EAB02E}" type="pres">
      <dgm:prSet presAssocID="{4CC13A86-5A33-447A-9EE7-85EF43B5CD56}" presName="parentText" presStyleLbl="node1" presStyleIdx="1" presStyleCnt="3" custScaleY="60976">
        <dgm:presLayoutVars>
          <dgm:chMax val="0"/>
          <dgm:bulletEnabled val="1"/>
        </dgm:presLayoutVars>
      </dgm:prSet>
      <dgm:spPr/>
    </dgm:pt>
    <dgm:pt modelId="{C9BDFD4A-6438-4A92-90BF-FFD733EFE238}" type="pres">
      <dgm:prSet presAssocID="{4CC13A86-5A33-447A-9EE7-85EF43B5CD56}" presName="negativeSpace" presStyleCnt="0"/>
      <dgm:spPr/>
    </dgm:pt>
    <dgm:pt modelId="{A0376E75-806E-43E0-AD8D-C355CAA95E1D}" type="pres">
      <dgm:prSet presAssocID="{4CC13A86-5A33-447A-9EE7-85EF43B5CD56}" presName="childText" presStyleLbl="conFgAcc1" presStyleIdx="1" presStyleCnt="3">
        <dgm:presLayoutVars>
          <dgm:bulletEnabled val="1"/>
        </dgm:presLayoutVars>
      </dgm:prSet>
      <dgm:spPr/>
    </dgm:pt>
    <dgm:pt modelId="{7D71A954-17B5-4529-BDBB-A537D227A2FA}" type="pres">
      <dgm:prSet presAssocID="{6265D98D-1E28-43AC-93F8-67C4DFF13631}" presName="spaceBetweenRectangles" presStyleCnt="0"/>
      <dgm:spPr/>
    </dgm:pt>
    <dgm:pt modelId="{28A3A9DC-CBA7-4F57-9E91-8A989D15D17D}" type="pres">
      <dgm:prSet presAssocID="{2BD83143-1DCC-446A-A5B4-2CF6EBE3B994}" presName="parentLin" presStyleCnt="0"/>
      <dgm:spPr/>
    </dgm:pt>
    <dgm:pt modelId="{60BA6430-BDEA-4A8C-89A0-FCCFD2D07546}" type="pres">
      <dgm:prSet presAssocID="{2BD83143-1DCC-446A-A5B4-2CF6EBE3B994}" presName="parentLeftMargin" presStyleLbl="node1" presStyleIdx="1" presStyleCnt="3"/>
      <dgm:spPr/>
    </dgm:pt>
    <dgm:pt modelId="{A2A42058-E07C-4761-9D8C-E48665C914B7}" type="pres">
      <dgm:prSet presAssocID="{2BD83143-1DCC-446A-A5B4-2CF6EBE3B994}" presName="parentText" presStyleLbl="node1" presStyleIdx="2" presStyleCnt="3" custScaleY="60976">
        <dgm:presLayoutVars>
          <dgm:chMax val="0"/>
          <dgm:bulletEnabled val="1"/>
        </dgm:presLayoutVars>
      </dgm:prSet>
      <dgm:spPr/>
    </dgm:pt>
    <dgm:pt modelId="{F231986F-6576-4591-938B-86DA1D41B706}" type="pres">
      <dgm:prSet presAssocID="{2BD83143-1DCC-446A-A5B4-2CF6EBE3B994}" presName="negativeSpace" presStyleCnt="0"/>
      <dgm:spPr/>
    </dgm:pt>
    <dgm:pt modelId="{FEB2AAEA-79D4-4EB1-814A-C3D8505F6F05}" type="pres">
      <dgm:prSet presAssocID="{2BD83143-1DCC-446A-A5B4-2CF6EBE3B994}" presName="childText" presStyleLbl="conFgAcc1" presStyleIdx="2" presStyleCnt="3">
        <dgm:presLayoutVars>
          <dgm:bulletEnabled val="1"/>
        </dgm:presLayoutVars>
      </dgm:prSet>
      <dgm:spPr/>
    </dgm:pt>
  </dgm:ptLst>
  <dgm:cxnLst>
    <dgm:cxn modelId="{A9D6740C-D18A-42D4-BDE4-B78B3911B737}" type="presOf" srcId="{2BD83143-1DCC-446A-A5B4-2CF6EBE3B994}" destId="{A2A42058-E07C-4761-9D8C-E48665C914B7}" srcOrd="1" destOrd="0" presId="urn:microsoft.com/office/officeart/2005/8/layout/list1"/>
    <dgm:cxn modelId="{21CD34BA-E353-47DC-BBC2-55F5AC0646F5}" type="presOf" srcId="{4CC13A86-5A33-447A-9EE7-85EF43B5CD56}" destId="{372BEC1E-CBA7-4CB4-8781-A6F586EAB02E}" srcOrd="1" destOrd="0" presId="urn:microsoft.com/office/officeart/2005/8/layout/list1"/>
    <dgm:cxn modelId="{ED5B7DA7-2122-494B-9FC0-F80C1B78D205}" type="presOf" srcId="{4CC13A86-5A33-447A-9EE7-85EF43B5CD56}" destId="{80DEB08B-F103-45B4-97E5-2F4DA23DC325}" srcOrd="0" destOrd="0" presId="urn:microsoft.com/office/officeart/2005/8/layout/list1"/>
    <dgm:cxn modelId="{8FBA3FB9-6502-41DE-BD67-4066D4756B56}" srcId="{2BD83143-1DCC-446A-A5B4-2CF6EBE3B994}" destId="{F0F172D9-521F-4CD7-8476-EB9BBB123D62}" srcOrd="0" destOrd="0" parTransId="{61F9AA8C-5E86-4FE9-9158-D950528FD80E}" sibTransId="{A97519F8-97AA-41E6-96D5-BB52EED5A14C}"/>
    <dgm:cxn modelId="{10C9AF2B-E5C4-4038-A7D6-6DE076336A17}" type="presOf" srcId="{0A7B5C52-65F3-4E65-BE40-1387EAE3219C}" destId="{1DECFC17-86E9-4B88-BEBD-C81BE391E2B7}" srcOrd="0" destOrd="0" presId="urn:microsoft.com/office/officeart/2005/8/layout/list1"/>
    <dgm:cxn modelId="{A6670F8D-64DD-4500-BBCE-27F1536ABD33}" type="presOf" srcId="{F334AC7F-FCA3-4BC1-858A-882C042BAFF6}" destId="{24D55BA4-C119-4602-8C28-F03D67389616}" srcOrd="0" destOrd="0" presId="urn:microsoft.com/office/officeart/2005/8/layout/list1"/>
    <dgm:cxn modelId="{E5A3628F-0B51-43CB-B983-502FE1266D2A}" type="presOf" srcId="{F0F172D9-521F-4CD7-8476-EB9BBB123D62}" destId="{FEB2AAEA-79D4-4EB1-814A-C3D8505F6F05}" srcOrd="0" destOrd="0" presId="urn:microsoft.com/office/officeart/2005/8/layout/list1"/>
    <dgm:cxn modelId="{3A0320D5-7985-42A5-8364-FBFC8A008E55}" srcId="{11B65484-6154-4CAA-A006-4757580806F7}" destId="{0A7B5C52-65F3-4E65-BE40-1387EAE3219C}" srcOrd="0" destOrd="0" parTransId="{470CFBC3-E524-4F5E-B7E1-A570C198E683}" sibTransId="{D0897702-09DA-4AB3-A6B2-5C4EDDEDB848}"/>
    <dgm:cxn modelId="{9B594AA3-E4F7-480F-8517-FA7CD947F86A}" srcId="{11B65484-6154-4CAA-A006-4757580806F7}" destId="{2BD83143-1DCC-446A-A5B4-2CF6EBE3B994}" srcOrd="2" destOrd="0" parTransId="{A3ED29C4-F9F3-40FD-8C05-3D881137D050}" sibTransId="{0700B9A7-9347-410D-A797-82102F56CBAB}"/>
    <dgm:cxn modelId="{682DA511-B6FA-475A-8C75-F485FFBB3C8A}" type="presOf" srcId="{2BD83143-1DCC-446A-A5B4-2CF6EBE3B994}" destId="{60BA6430-BDEA-4A8C-89A0-FCCFD2D07546}" srcOrd="0" destOrd="0" presId="urn:microsoft.com/office/officeart/2005/8/layout/list1"/>
    <dgm:cxn modelId="{A3822966-D619-4A66-9CA7-A056AD3436AD}" srcId="{4CC13A86-5A33-447A-9EE7-85EF43B5CD56}" destId="{559FC34E-059A-49BC-8823-151F8CB91A80}" srcOrd="0" destOrd="0" parTransId="{2F861050-125D-495D-898F-40A105AECDAA}" sibTransId="{0B9BEBEB-1924-4386-8642-7A661C5544B3}"/>
    <dgm:cxn modelId="{1C824635-318D-4336-9AE3-EB21F628A0A6}" srcId="{0A7B5C52-65F3-4E65-BE40-1387EAE3219C}" destId="{F334AC7F-FCA3-4BC1-858A-882C042BAFF6}" srcOrd="0" destOrd="0" parTransId="{7495F94A-E7E9-49C3-93B3-0353E72E291B}" sibTransId="{A611F4BB-349B-4E3A-B22C-6DB1EBDF8DDC}"/>
    <dgm:cxn modelId="{D59D0FD8-F10D-4BEC-A64A-639870F01394}" type="presOf" srcId="{559FC34E-059A-49BC-8823-151F8CB91A80}" destId="{A0376E75-806E-43E0-AD8D-C355CAA95E1D}" srcOrd="0" destOrd="0" presId="urn:microsoft.com/office/officeart/2005/8/layout/list1"/>
    <dgm:cxn modelId="{FAC975DA-AA43-498B-B758-854C0F18BA94}" type="presOf" srcId="{11B65484-6154-4CAA-A006-4757580806F7}" destId="{BFA65AA3-CC10-4D72-8C81-CA1C4617337C}" srcOrd="0" destOrd="0" presId="urn:microsoft.com/office/officeart/2005/8/layout/list1"/>
    <dgm:cxn modelId="{1744A403-A18A-45AD-9B50-7AD6E6FB9B2F}" srcId="{11B65484-6154-4CAA-A006-4757580806F7}" destId="{4CC13A86-5A33-447A-9EE7-85EF43B5CD56}" srcOrd="1" destOrd="0" parTransId="{D664F6B7-0870-4D38-9D19-B06503B31CB0}" sibTransId="{6265D98D-1E28-43AC-93F8-67C4DFF13631}"/>
    <dgm:cxn modelId="{678FCC94-47EB-460D-ABA9-0710C1DCD50D}" type="presOf" srcId="{0A7B5C52-65F3-4E65-BE40-1387EAE3219C}" destId="{FB8D9664-0BEA-461F-A468-89FE05832B3B}" srcOrd="1" destOrd="0" presId="urn:microsoft.com/office/officeart/2005/8/layout/list1"/>
    <dgm:cxn modelId="{BB883C62-B7BA-4F56-AFE0-99D9AA2DDE8C}" type="presParOf" srcId="{BFA65AA3-CC10-4D72-8C81-CA1C4617337C}" destId="{C303CEE5-702C-4CFC-B68B-2FC2E1683216}" srcOrd="0" destOrd="0" presId="urn:microsoft.com/office/officeart/2005/8/layout/list1"/>
    <dgm:cxn modelId="{5EAB209D-A447-416F-B3EB-2C2023A8DFB9}" type="presParOf" srcId="{C303CEE5-702C-4CFC-B68B-2FC2E1683216}" destId="{1DECFC17-86E9-4B88-BEBD-C81BE391E2B7}" srcOrd="0" destOrd="0" presId="urn:microsoft.com/office/officeart/2005/8/layout/list1"/>
    <dgm:cxn modelId="{B168BC8C-87F7-4528-8C2E-8DD81C8032AA}" type="presParOf" srcId="{C303CEE5-702C-4CFC-B68B-2FC2E1683216}" destId="{FB8D9664-0BEA-461F-A468-89FE05832B3B}" srcOrd="1" destOrd="0" presId="urn:microsoft.com/office/officeart/2005/8/layout/list1"/>
    <dgm:cxn modelId="{507B187F-2826-4CF5-8037-23ED5148ADE5}" type="presParOf" srcId="{BFA65AA3-CC10-4D72-8C81-CA1C4617337C}" destId="{E04C2921-6793-4984-8B18-284FCB02E8A5}" srcOrd="1" destOrd="0" presId="urn:microsoft.com/office/officeart/2005/8/layout/list1"/>
    <dgm:cxn modelId="{E585EF96-E93D-4E4C-A3E6-434C1D96B95C}" type="presParOf" srcId="{BFA65AA3-CC10-4D72-8C81-CA1C4617337C}" destId="{24D55BA4-C119-4602-8C28-F03D67389616}" srcOrd="2" destOrd="0" presId="urn:microsoft.com/office/officeart/2005/8/layout/list1"/>
    <dgm:cxn modelId="{7D808A02-4157-4738-9F74-404E91A6259F}" type="presParOf" srcId="{BFA65AA3-CC10-4D72-8C81-CA1C4617337C}" destId="{3345B179-D2DA-47EB-8F7E-A3F363407B8D}" srcOrd="3" destOrd="0" presId="urn:microsoft.com/office/officeart/2005/8/layout/list1"/>
    <dgm:cxn modelId="{D9DF6469-D2EC-42F4-AC67-3DA73E2A86D4}" type="presParOf" srcId="{BFA65AA3-CC10-4D72-8C81-CA1C4617337C}" destId="{9E6C74A6-F3C3-4479-8756-330921413102}" srcOrd="4" destOrd="0" presId="urn:microsoft.com/office/officeart/2005/8/layout/list1"/>
    <dgm:cxn modelId="{A5694764-4308-4D64-984E-80D663D43D99}" type="presParOf" srcId="{9E6C74A6-F3C3-4479-8756-330921413102}" destId="{80DEB08B-F103-45B4-97E5-2F4DA23DC325}" srcOrd="0" destOrd="0" presId="urn:microsoft.com/office/officeart/2005/8/layout/list1"/>
    <dgm:cxn modelId="{4E34FE08-EEBE-41B3-A466-8DF4C56293A0}" type="presParOf" srcId="{9E6C74A6-F3C3-4479-8756-330921413102}" destId="{372BEC1E-CBA7-4CB4-8781-A6F586EAB02E}" srcOrd="1" destOrd="0" presId="urn:microsoft.com/office/officeart/2005/8/layout/list1"/>
    <dgm:cxn modelId="{A0222589-FD87-4FE9-BFDA-82C81D85DFAE}" type="presParOf" srcId="{BFA65AA3-CC10-4D72-8C81-CA1C4617337C}" destId="{C9BDFD4A-6438-4A92-90BF-FFD733EFE238}" srcOrd="5" destOrd="0" presId="urn:microsoft.com/office/officeart/2005/8/layout/list1"/>
    <dgm:cxn modelId="{8A157CB3-495E-43EB-8C74-658CB5BE9E24}" type="presParOf" srcId="{BFA65AA3-CC10-4D72-8C81-CA1C4617337C}" destId="{A0376E75-806E-43E0-AD8D-C355CAA95E1D}" srcOrd="6" destOrd="0" presId="urn:microsoft.com/office/officeart/2005/8/layout/list1"/>
    <dgm:cxn modelId="{FE5CCADC-0BAC-4E14-89E7-8D6E1D596F2D}" type="presParOf" srcId="{BFA65AA3-CC10-4D72-8C81-CA1C4617337C}" destId="{7D71A954-17B5-4529-BDBB-A537D227A2FA}" srcOrd="7" destOrd="0" presId="urn:microsoft.com/office/officeart/2005/8/layout/list1"/>
    <dgm:cxn modelId="{96DF014C-546B-450C-9B6C-CB885EAF977F}" type="presParOf" srcId="{BFA65AA3-CC10-4D72-8C81-CA1C4617337C}" destId="{28A3A9DC-CBA7-4F57-9E91-8A989D15D17D}" srcOrd="8" destOrd="0" presId="urn:microsoft.com/office/officeart/2005/8/layout/list1"/>
    <dgm:cxn modelId="{1D5E6DBA-45FE-4D53-BBA5-25986E126986}" type="presParOf" srcId="{28A3A9DC-CBA7-4F57-9E91-8A989D15D17D}" destId="{60BA6430-BDEA-4A8C-89A0-FCCFD2D07546}" srcOrd="0" destOrd="0" presId="urn:microsoft.com/office/officeart/2005/8/layout/list1"/>
    <dgm:cxn modelId="{04659A8C-A7E3-43B9-AA88-3BE1A70750D6}" type="presParOf" srcId="{28A3A9DC-CBA7-4F57-9E91-8A989D15D17D}" destId="{A2A42058-E07C-4761-9D8C-E48665C914B7}" srcOrd="1" destOrd="0" presId="urn:microsoft.com/office/officeart/2005/8/layout/list1"/>
    <dgm:cxn modelId="{8C0A3B82-A0CC-4139-965C-43F8A52D4A8B}" type="presParOf" srcId="{BFA65AA3-CC10-4D72-8C81-CA1C4617337C}" destId="{F231986F-6576-4591-938B-86DA1D41B706}" srcOrd="9" destOrd="0" presId="urn:microsoft.com/office/officeart/2005/8/layout/list1"/>
    <dgm:cxn modelId="{3026B5A3-9A66-4FBB-BA01-91941ADFA334}" type="presParOf" srcId="{BFA65AA3-CC10-4D72-8C81-CA1C4617337C}" destId="{FEB2AAEA-79D4-4EB1-814A-C3D8505F6F0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B65484-6154-4CAA-A006-4757580806F7}" type="doc">
      <dgm:prSet loTypeId="urn:microsoft.com/office/officeart/2005/8/layout/list1" loCatId="list" qsTypeId="urn:microsoft.com/office/officeart/2005/8/quickstyle/simple1" qsCatId="simple" csTypeId="urn:microsoft.com/office/officeart/2005/8/colors/accent3_3" csCatId="accent3" phldr="1"/>
      <dgm:spPr/>
      <dgm:t>
        <a:bodyPr/>
        <a:lstStyle/>
        <a:p>
          <a:endParaRPr lang="da-DK"/>
        </a:p>
      </dgm:t>
    </dgm:pt>
    <dgm:pt modelId="{0A7B5C52-65F3-4E65-BE40-1387EAE3219C}">
      <dgm:prSet phldrT="[Text]" custT="1"/>
      <dgm:spPr>
        <a:solidFill>
          <a:schemeClr val="accent4">
            <a:lumMod val="75000"/>
          </a:schemeClr>
        </a:solidFill>
        <a:ln>
          <a:solidFill>
            <a:schemeClr val="accent4">
              <a:lumMod val="75000"/>
            </a:schemeClr>
          </a:solidFill>
        </a:ln>
      </dgm:spPr>
      <dgm:t>
        <a:bodyPr/>
        <a:lstStyle/>
        <a:p>
          <a:r>
            <a:rPr lang="da-DK" sz="1800" dirty="0">
              <a:latin typeface="Trebuchet MS" panose="020B0603020202020204" pitchFamily="34" charset="0"/>
            </a:rPr>
            <a:t>Bevidsthed om modstridende kilder</a:t>
          </a:r>
        </a:p>
      </dgm:t>
    </dgm:pt>
    <dgm:pt modelId="{470CFBC3-E524-4F5E-B7E1-A570C198E683}" type="parTrans" cxnId="{3A0320D5-7985-42A5-8364-FBFC8A008E55}">
      <dgm:prSet/>
      <dgm:spPr/>
      <dgm:t>
        <a:bodyPr/>
        <a:lstStyle/>
        <a:p>
          <a:endParaRPr lang="da-DK"/>
        </a:p>
      </dgm:t>
    </dgm:pt>
    <dgm:pt modelId="{D0897702-09DA-4AB3-A6B2-5C4EDDEDB848}" type="sibTrans" cxnId="{3A0320D5-7985-42A5-8364-FBFC8A008E55}">
      <dgm:prSet/>
      <dgm:spPr/>
      <dgm:t>
        <a:bodyPr/>
        <a:lstStyle/>
        <a:p>
          <a:endParaRPr lang="da-DK"/>
        </a:p>
      </dgm:t>
    </dgm:pt>
    <dgm:pt modelId="{4CC13A86-5A33-447A-9EE7-85EF43B5CD56}">
      <dgm:prSet phldrT="[Text]" custT="1"/>
      <dgm:spPr>
        <a:solidFill>
          <a:schemeClr val="accent3"/>
        </a:solidFill>
        <a:ln>
          <a:solidFill>
            <a:schemeClr val="accent3"/>
          </a:solidFill>
        </a:ln>
      </dgm:spPr>
      <dgm:t>
        <a:bodyPr/>
        <a:lstStyle/>
        <a:p>
          <a:r>
            <a:rPr lang="da-DK" sz="1800" dirty="0">
              <a:latin typeface="Trebuchet MS" panose="020B0603020202020204" pitchFamily="34" charset="0"/>
            </a:rPr>
            <a:t>Evne til at vurdere troværdighed</a:t>
          </a:r>
        </a:p>
      </dgm:t>
    </dgm:pt>
    <dgm:pt modelId="{D664F6B7-0870-4D38-9D19-B06503B31CB0}" type="parTrans" cxnId="{1744A403-A18A-45AD-9B50-7AD6E6FB9B2F}">
      <dgm:prSet/>
      <dgm:spPr/>
      <dgm:t>
        <a:bodyPr/>
        <a:lstStyle/>
        <a:p>
          <a:endParaRPr lang="da-DK"/>
        </a:p>
      </dgm:t>
    </dgm:pt>
    <dgm:pt modelId="{6265D98D-1E28-43AC-93F8-67C4DFF13631}" type="sibTrans" cxnId="{1744A403-A18A-45AD-9B50-7AD6E6FB9B2F}">
      <dgm:prSet/>
      <dgm:spPr/>
      <dgm:t>
        <a:bodyPr/>
        <a:lstStyle/>
        <a:p>
          <a:endParaRPr lang="da-DK"/>
        </a:p>
      </dgm:t>
    </dgm:pt>
    <dgm:pt modelId="{2BD83143-1DCC-446A-A5B4-2CF6EBE3B994}">
      <dgm:prSet phldrT="[Text]" custT="1"/>
      <dgm:spPr>
        <a:solidFill>
          <a:schemeClr val="accent4"/>
        </a:solidFill>
        <a:ln>
          <a:solidFill>
            <a:schemeClr val="accent4"/>
          </a:solidFill>
        </a:ln>
      </dgm:spPr>
      <dgm:t>
        <a:bodyPr/>
        <a:lstStyle/>
        <a:p>
          <a:r>
            <a:rPr lang="da-DK" sz="1800" dirty="0">
              <a:latin typeface="Trebuchet MS" panose="020B0603020202020204" pitchFamily="34" charset="0"/>
            </a:rPr>
            <a:t>Validerings- og redigeringsprocesser i forskellige medier</a:t>
          </a:r>
        </a:p>
      </dgm:t>
    </dgm:pt>
    <dgm:pt modelId="{A3ED29C4-F9F3-40FD-8C05-3D881137D050}" type="parTrans" cxnId="{9B594AA3-E4F7-480F-8517-FA7CD947F86A}">
      <dgm:prSet/>
      <dgm:spPr/>
      <dgm:t>
        <a:bodyPr/>
        <a:lstStyle/>
        <a:p>
          <a:endParaRPr lang="da-DK"/>
        </a:p>
      </dgm:t>
    </dgm:pt>
    <dgm:pt modelId="{0700B9A7-9347-410D-A797-82102F56CBAB}" type="sibTrans" cxnId="{9B594AA3-E4F7-480F-8517-FA7CD947F86A}">
      <dgm:prSet/>
      <dgm:spPr/>
      <dgm:t>
        <a:bodyPr/>
        <a:lstStyle/>
        <a:p>
          <a:endParaRPr lang="da-DK"/>
        </a:p>
      </dgm:t>
    </dgm:pt>
    <dgm:pt modelId="{F334AC7F-FCA3-4BC1-858A-882C042BAFF6}">
      <dgm:prSet custT="1"/>
      <dgm:spPr>
        <a:ln>
          <a:solidFill>
            <a:schemeClr val="accent4">
              <a:lumMod val="75000"/>
            </a:schemeClr>
          </a:solidFill>
        </a:ln>
      </dgm:spPr>
      <dgm:t>
        <a:bodyPr/>
        <a:lstStyle/>
        <a:p>
          <a:pPr>
            <a:buNone/>
          </a:pPr>
          <a:r>
            <a:rPr lang="da-DK" sz="1400" dirty="0">
              <a:latin typeface="Trebuchet MS" panose="020B0603020202020204" pitchFamily="34" charset="0"/>
            </a:rPr>
            <a:t>	Mødet med forskellige og modstridende kilder øger elevernes bevidsthed om, at forskellige kilder kan give modstridende informationer om samme emne, også når der findes en faktuel sandhed </a:t>
          </a:r>
        </a:p>
      </dgm:t>
    </dgm:pt>
    <dgm:pt modelId="{7495F94A-E7E9-49C3-93B3-0353E72E291B}" type="parTrans" cxnId="{1C824635-318D-4336-9AE3-EB21F628A0A6}">
      <dgm:prSet/>
      <dgm:spPr/>
      <dgm:t>
        <a:bodyPr/>
        <a:lstStyle/>
        <a:p>
          <a:endParaRPr lang="da-DK"/>
        </a:p>
      </dgm:t>
    </dgm:pt>
    <dgm:pt modelId="{A611F4BB-349B-4E3A-B22C-6DB1EBDF8DDC}" type="sibTrans" cxnId="{1C824635-318D-4336-9AE3-EB21F628A0A6}">
      <dgm:prSet/>
      <dgm:spPr/>
      <dgm:t>
        <a:bodyPr/>
        <a:lstStyle/>
        <a:p>
          <a:endParaRPr lang="da-DK"/>
        </a:p>
      </dgm:t>
    </dgm:pt>
    <dgm:pt modelId="{559FC34E-059A-49BC-8823-151F8CB91A80}">
      <dgm:prSet custT="1"/>
      <dgm:spPr>
        <a:ln>
          <a:solidFill>
            <a:schemeClr val="accent3"/>
          </a:solidFill>
        </a:ln>
      </dgm:spPr>
      <dgm:t>
        <a:bodyPr/>
        <a:lstStyle/>
        <a:p>
          <a:pPr>
            <a:buNone/>
          </a:pPr>
          <a:r>
            <a:rPr lang="da-DK" sz="1400" dirty="0">
              <a:latin typeface="Trebuchet MS" panose="020B0603020202020204" pitchFamily="34" charset="0"/>
            </a:rPr>
            <a:t>	Anvendelsen af eksplicitte metoder til kildekritik understøtter elevernes refleksioner om, hvad der kan ligge til grund for modstridende informationer. Dermed bliver eleverne i stand til at vurdere forskellige kilders troværdighed og værdi i forhold til at belyse et givent emne</a:t>
          </a:r>
        </a:p>
      </dgm:t>
    </dgm:pt>
    <dgm:pt modelId="{2F861050-125D-495D-898F-40A105AECDAA}" type="parTrans" cxnId="{A3822966-D619-4A66-9CA7-A056AD3436AD}">
      <dgm:prSet/>
      <dgm:spPr/>
      <dgm:t>
        <a:bodyPr/>
        <a:lstStyle/>
        <a:p>
          <a:endParaRPr lang="da-DK"/>
        </a:p>
      </dgm:t>
    </dgm:pt>
    <dgm:pt modelId="{0B9BEBEB-1924-4386-8642-7A661C5544B3}" type="sibTrans" cxnId="{A3822966-D619-4A66-9CA7-A056AD3436AD}">
      <dgm:prSet/>
      <dgm:spPr/>
      <dgm:t>
        <a:bodyPr/>
        <a:lstStyle/>
        <a:p>
          <a:endParaRPr lang="da-DK"/>
        </a:p>
      </dgm:t>
    </dgm:pt>
    <dgm:pt modelId="{F0F172D9-521F-4CD7-8476-EB9BBB123D62}">
      <dgm:prSet custT="1"/>
      <dgm:spPr>
        <a:ln>
          <a:solidFill>
            <a:schemeClr val="accent4"/>
          </a:solidFill>
        </a:ln>
      </dgm:spPr>
      <dgm:t>
        <a:bodyPr/>
        <a:lstStyle/>
        <a:p>
          <a:pPr>
            <a:buNone/>
          </a:pPr>
          <a:r>
            <a:rPr lang="da-DK" sz="1400" dirty="0">
              <a:latin typeface="Trebuchet MS" panose="020B0603020202020204" pitchFamily="34" charset="0"/>
            </a:rPr>
            <a:t>	Kendskab til de validerings- og redigeringsprocesser, der i forskellige typer af medier foregår før en kilde bliver bragt, bidrager også til elevernes vurdering af kilders troværdighed. </a:t>
          </a:r>
        </a:p>
      </dgm:t>
    </dgm:pt>
    <dgm:pt modelId="{61F9AA8C-5E86-4FE9-9158-D950528FD80E}" type="parTrans" cxnId="{8FBA3FB9-6502-41DE-BD67-4066D4756B56}">
      <dgm:prSet/>
      <dgm:spPr/>
      <dgm:t>
        <a:bodyPr/>
        <a:lstStyle/>
        <a:p>
          <a:endParaRPr lang="da-DK"/>
        </a:p>
      </dgm:t>
    </dgm:pt>
    <dgm:pt modelId="{A97519F8-97AA-41E6-96D5-BB52EED5A14C}" type="sibTrans" cxnId="{8FBA3FB9-6502-41DE-BD67-4066D4756B56}">
      <dgm:prSet/>
      <dgm:spPr/>
      <dgm:t>
        <a:bodyPr/>
        <a:lstStyle/>
        <a:p>
          <a:endParaRPr lang="da-DK"/>
        </a:p>
      </dgm:t>
    </dgm:pt>
    <dgm:pt modelId="{BFA65AA3-CC10-4D72-8C81-CA1C4617337C}" type="pres">
      <dgm:prSet presAssocID="{11B65484-6154-4CAA-A006-4757580806F7}" presName="linear" presStyleCnt="0">
        <dgm:presLayoutVars>
          <dgm:dir/>
          <dgm:animLvl val="lvl"/>
          <dgm:resizeHandles val="exact"/>
        </dgm:presLayoutVars>
      </dgm:prSet>
      <dgm:spPr/>
    </dgm:pt>
    <dgm:pt modelId="{C303CEE5-702C-4CFC-B68B-2FC2E1683216}" type="pres">
      <dgm:prSet presAssocID="{0A7B5C52-65F3-4E65-BE40-1387EAE3219C}" presName="parentLin" presStyleCnt="0"/>
      <dgm:spPr/>
    </dgm:pt>
    <dgm:pt modelId="{1DECFC17-86E9-4B88-BEBD-C81BE391E2B7}" type="pres">
      <dgm:prSet presAssocID="{0A7B5C52-65F3-4E65-BE40-1387EAE3219C}" presName="parentLeftMargin" presStyleLbl="node1" presStyleIdx="0" presStyleCnt="3"/>
      <dgm:spPr/>
    </dgm:pt>
    <dgm:pt modelId="{FB8D9664-0BEA-461F-A468-89FE05832B3B}" type="pres">
      <dgm:prSet presAssocID="{0A7B5C52-65F3-4E65-BE40-1387EAE3219C}" presName="parentText" presStyleLbl="node1" presStyleIdx="0" presStyleCnt="3" custScaleY="72062">
        <dgm:presLayoutVars>
          <dgm:chMax val="0"/>
          <dgm:bulletEnabled val="1"/>
        </dgm:presLayoutVars>
      </dgm:prSet>
      <dgm:spPr/>
    </dgm:pt>
    <dgm:pt modelId="{E04C2921-6793-4984-8B18-284FCB02E8A5}" type="pres">
      <dgm:prSet presAssocID="{0A7B5C52-65F3-4E65-BE40-1387EAE3219C}" presName="negativeSpace" presStyleCnt="0"/>
      <dgm:spPr/>
    </dgm:pt>
    <dgm:pt modelId="{24D55BA4-C119-4602-8C28-F03D67389616}" type="pres">
      <dgm:prSet presAssocID="{0A7B5C52-65F3-4E65-BE40-1387EAE3219C}" presName="childText" presStyleLbl="conFgAcc1" presStyleIdx="0" presStyleCnt="3">
        <dgm:presLayoutVars>
          <dgm:bulletEnabled val="1"/>
        </dgm:presLayoutVars>
      </dgm:prSet>
      <dgm:spPr/>
    </dgm:pt>
    <dgm:pt modelId="{3345B179-D2DA-47EB-8F7E-A3F363407B8D}" type="pres">
      <dgm:prSet presAssocID="{D0897702-09DA-4AB3-A6B2-5C4EDDEDB848}" presName="spaceBetweenRectangles" presStyleCnt="0"/>
      <dgm:spPr/>
    </dgm:pt>
    <dgm:pt modelId="{9E6C74A6-F3C3-4479-8756-330921413102}" type="pres">
      <dgm:prSet presAssocID="{4CC13A86-5A33-447A-9EE7-85EF43B5CD56}" presName="parentLin" presStyleCnt="0"/>
      <dgm:spPr/>
    </dgm:pt>
    <dgm:pt modelId="{80DEB08B-F103-45B4-97E5-2F4DA23DC325}" type="pres">
      <dgm:prSet presAssocID="{4CC13A86-5A33-447A-9EE7-85EF43B5CD56}" presName="parentLeftMargin" presStyleLbl="node1" presStyleIdx="0" presStyleCnt="3"/>
      <dgm:spPr/>
    </dgm:pt>
    <dgm:pt modelId="{372BEC1E-CBA7-4CB4-8781-A6F586EAB02E}" type="pres">
      <dgm:prSet presAssocID="{4CC13A86-5A33-447A-9EE7-85EF43B5CD56}" presName="parentText" presStyleLbl="node1" presStyleIdx="1" presStyleCnt="3" custScaleY="72062">
        <dgm:presLayoutVars>
          <dgm:chMax val="0"/>
          <dgm:bulletEnabled val="1"/>
        </dgm:presLayoutVars>
      </dgm:prSet>
      <dgm:spPr/>
    </dgm:pt>
    <dgm:pt modelId="{C9BDFD4A-6438-4A92-90BF-FFD733EFE238}" type="pres">
      <dgm:prSet presAssocID="{4CC13A86-5A33-447A-9EE7-85EF43B5CD56}" presName="negativeSpace" presStyleCnt="0"/>
      <dgm:spPr/>
    </dgm:pt>
    <dgm:pt modelId="{A0376E75-806E-43E0-AD8D-C355CAA95E1D}" type="pres">
      <dgm:prSet presAssocID="{4CC13A86-5A33-447A-9EE7-85EF43B5CD56}" presName="childText" presStyleLbl="conFgAcc1" presStyleIdx="1" presStyleCnt="3">
        <dgm:presLayoutVars>
          <dgm:bulletEnabled val="1"/>
        </dgm:presLayoutVars>
      </dgm:prSet>
      <dgm:spPr/>
    </dgm:pt>
    <dgm:pt modelId="{7D71A954-17B5-4529-BDBB-A537D227A2FA}" type="pres">
      <dgm:prSet presAssocID="{6265D98D-1E28-43AC-93F8-67C4DFF13631}" presName="spaceBetweenRectangles" presStyleCnt="0"/>
      <dgm:spPr/>
    </dgm:pt>
    <dgm:pt modelId="{28A3A9DC-CBA7-4F57-9E91-8A989D15D17D}" type="pres">
      <dgm:prSet presAssocID="{2BD83143-1DCC-446A-A5B4-2CF6EBE3B994}" presName="parentLin" presStyleCnt="0"/>
      <dgm:spPr/>
    </dgm:pt>
    <dgm:pt modelId="{60BA6430-BDEA-4A8C-89A0-FCCFD2D07546}" type="pres">
      <dgm:prSet presAssocID="{2BD83143-1DCC-446A-A5B4-2CF6EBE3B994}" presName="parentLeftMargin" presStyleLbl="node1" presStyleIdx="1" presStyleCnt="3"/>
      <dgm:spPr/>
    </dgm:pt>
    <dgm:pt modelId="{A2A42058-E07C-4761-9D8C-E48665C914B7}" type="pres">
      <dgm:prSet presAssocID="{2BD83143-1DCC-446A-A5B4-2CF6EBE3B994}" presName="parentText" presStyleLbl="node1" presStyleIdx="2" presStyleCnt="3" custScaleY="72062">
        <dgm:presLayoutVars>
          <dgm:chMax val="0"/>
          <dgm:bulletEnabled val="1"/>
        </dgm:presLayoutVars>
      </dgm:prSet>
      <dgm:spPr/>
    </dgm:pt>
    <dgm:pt modelId="{F231986F-6576-4591-938B-86DA1D41B706}" type="pres">
      <dgm:prSet presAssocID="{2BD83143-1DCC-446A-A5B4-2CF6EBE3B994}" presName="negativeSpace" presStyleCnt="0"/>
      <dgm:spPr/>
    </dgm:pt>
    <dgm:pt modelId="{FEB2AAEA-79D4-4EB1-814A-C3D8505F6F05}" type="pres">
      <dgm:prSet presAssocID="{2BD83143-1DCC-446A-A5B4-2CF6EBE3B994}" presName="childText" presStyleLbl="conFgAcc1" presStyleIdx="2" presStyleCnt="3">
        <dgm:presLayoutVars>
          <dgm:bulletEnabled val="1"/>
        </dgm:presLayoutVars>
      </dgm:prSet>
      <dgm:spPr/>
    </dgm:pt>
  </dgm:ptLst>
  <dgm:cxnLst>
    <dgm:cxn modelId="{A9D6740C-D18A-42D4-BDE4-B78B3911B737}" type="presOf" srcId="{2BD83143-1DCC-446A-A5B4-2CF6EBE3B994}" destId="{A2A42058-E07C-4761-9D8C-E48665C914B7}" srcOrd="1" destOrd="0" presId="urn:microsoft.com/office/officeart/2005/8/layout/list1"/>
    <dgm:cxn modelId="{21CD34BA-E353-47DC-BBC2-55F5AC0646F5}" type="presOf" srcId="{4CC13A86-5A33-447A-9EE7-85EF43B5CD56}" destId="{372BEC1E-CBA7-4CB4-8781-A6F586EAB02E}" srcOrd="1" destOrd="0" presId="urn:microsoft.com/office/officeart/2005/8/layout/list1"/>
    <dgm:cxn modelId="{ED5B7DA7-2122-494B-9FC0-F80C1B78D205}" type="presOf" srcId="{4CC13A86-5A33-447A-9EE7-85EF43B5CD56}" destId="{80DEB08B-F103-45B4-97E5-2F4DA23DC325}" srcOrd="0" destOrd="0" presId="urn:microsoft.com/office/officeart/2005/8/layout/list1"/>
    <dgm:cxn modelId="{8FBA3FB9-6502-41DE-BD67-4066D4756B56}" srcId="{2BD83143-1DCC-446A-A5B4-2CF6EBE3B994}" destId="{F0F172D9-521F-4CD7-8476-EB9BBB123D62}" srcOrd="0" destOrd="0" parTransId="{61F9AA8C-5E86-4FE9-9158-D950528FD80E}" sibTransId="{A97519F8-97AA-41E6-96D5-BB52EED5A14C}"/>
    <dgm:cxn modelId="{10C9AF2B-E5C4-4038-A7D6-6DE076336A17}" type="presOf" srcId="{0A7B5C52-65F3-4E65-BE40-1387EAE3219C}" destId="{1DECFC17-86E9-4B88-BEBD-C81BE391E2B7}" srcOrd="0" destOrd="0" presId="urn:microsoft.com/office/officeart/2005/8/layout/list1"/>
    <dgm:cxn modelId="{A6670F8D-64DD-4500-BBCE-27F1536ABD33}" type="presOf" srcId="{F334AC7F-FCA3-4BC1-858A-882C042BAFF6}" destId="{24D55BA4-C119-4602-8C28-F03D67389616}" srcOrd="0" destOrd="0" presId="urn:microsoft.com/office/officeart/2005/8/layout/list1"/>
    <dgm:cxn modelId="{E5A3628F-0B51-43CB-B983-502FE1266D2A}" type="presOf" srcId="{F0F172D9-521F-4CD7-8476-EB9BBB123D62}" destId="{FEB2AAEA-79D4-4EB1-814A-C3D8505F6F05}" srcOrd="0" destOrd="0" presId="urn:microsoft.com/office/officeart/2005/8/layout/list1"/>
    <dgm:cxn modelId="{3A0320D5-7985-42A5-8364-FBFC8A008E55}" srcId="{11B65484-6154-4CAA-A006-4757580806F7}" destId="{0A7B5C52-65F3-4E65-BE40-1387EAE3219C}" srcOrd="0" destOrd="0" parTransId="{470CFBC3-E524-4F5E-B7E1-A570C198E683}" sibTransId="{D0897702-09DA-4AB3-A6B2-5C4EDDEDB848}"/>
    <dgm:cxn modelId="{9B594AA3-E4F7-480F-8517-FA7CD947F86A}" srcId="{11B65484-6154-4CAA-A006-4757580806F7}" destId="{2BD83143-1DCC-446A-A5B4-2CF6EBE3B994}" srcOrd="2" destOrd="0" parTransId="{A3ED29C4-F9F3-40FD-8C05-3D881137D050}" sibTransId="{0700B9A7-9347-410D-A797-82102F56CBAB}"/>
    <dgm:cxn modelId="{682DA511-B6FA-475A-8C75-F485FFBB3C8A}" type="presOf" srcId="{2BD83143-1DCC-446A-A5B4-2CF6EBE3B994}" destId="{60BA6430-BDEA-4A8C-89A0-FCCFD2D07546}" srcOrd="0" destOrd="0" presId="urn:microsoft.com/office/officeart/2005/8/layout/list1"/>
    <dgm:cxn modelId="{A3822966-D619-4A66-9CA7-A056AD3436AD}" srcId="{4CC13A86-5A33-447A-9EE7-85EF43B5CD56}" destId="{559FC34E-059A-49BC-8823-151F8CB91A80}" srcOrd="0" destOrd="0" parTransId="{2F861050-125D-495D-898F-40A105AECDAA}" sibTransId="{0B9BEBEB-1924-4386-8642-7A661C5544B3}"/>
    <dgm:cxn modelId="{1C824635-318D-4336-9AE3-EB21F628A0A6}" srcId="{0A7B5C52-65F3-4E65-BE40-1387EAE3219C}" destId="{F334AC7F-FCA3-4BC1-858A-882C042BAFF6}" srcOrd="0" destOrd="0" parTransId="{7495F94A-E7E9-49C3-93B3-0353E72E291B}" sibTransId="{A611F4BB-349B-4E3A-B22C-6DB1EBDF8DDC}"/>
    <dgm:cxn modelId="{D59D0FD8-F10D-4BEC-A64A-639870F01394}" type="presOf" srcId="{559FC34E-059A-49BC-8823-151F8CB91A80}" destId="{A0376E75-806E-43E0-AD8D-C355CAA95E1D}" srcOrd="0" destOrd="0" presId="urn:microsoft.com/office/officeart/2005/8/layout/list1"/>
    <dgm:cxn modelId="{FAC975DA-AA43-498B-B758-854C0F18BA94}" type="presOf" srcId="{11B65484-6154-4CAA-A006-4757580806F7}" destId="{BFA65AA3-CC10-4D72-8C81-CA1C4617337C}" srcOrd="0" destOrd="0" presId="urn:microsoft.com/office/officeart/2005/8/layout/list1"/>
    <dgm:cxn modelId="{1744A403-A18A-45AD-9B50-7AD6E6FB9B2F}" srcId="{11B65484-6154-4CAA-A006-4757580806F7}" destId="{4CC13A86-5A33-447A-9EE7-85EF43B5CD56}" srcOrd="1" destOrd="0" parTransId="{D664F6B7-0870-4D38-9D19-B06503B31CB0}" sibTransId="{6265D98D-1E28-43AC-93F8-67C4DFF13631}"/>
    <dgm:cxn modelId="{678FCC94-47EB-460D-ABA9-0710C1DCD50D}" type="presOf" srcId="{0A7B5C52-65F3-4E65-BE40-1387EAE3219C}" destId="{FB8D9664-0BEA-461F-A468-89FE05832B3B}" srcOrd="1" destOrd="0" presId="urn:microsoft.com/office/officeart/2005/8/layout/list1"/>
    <dgm:cxn modelId="{BB883C62-B7BA-4F56-AFE0-99D9AA2DDE8C}" type="presParOf" srcId="{BFA65AA3-CC10-4D72-8C81-CA1C4617337C}" destId="{C303CEE5-702C-4CFC-B68B-2FC2E1683216}" srcOrd="0" destOrd="0" presId="urn:microsoft.com/office/officeart/2005/8/layout/list1"/>
    <dgm:cxn modelId="{5EAB209D-A447-416F-B3EB-2C2023A8DFB9}" type="presParOf" srcId="{C303CEE5-702C-4CFC-B68B-2FC2E1683216}" destId="{1DECFC17-86E9-4B88-BEBD-C81BE391E2B7}" srcOrd="0" destOrd="0" presId="urn:microsoft.com/office/officeart/2005/8/layout/list1"/>
    <dgm:cxn modelId="{B168BC8C-87F7-4528-8C2E-8DD81C8032AA}" type="presParOf" srcId="{C303CEE5-702C-4CFC-B68B-2FC2E1683216}" destId="{FB8D9664-0BEA-461F-A468-89FE05832B3B}" srcOrd="1" destOrd="0" presId="urn:microsoft.com/office/officeart/2005/8/layout/list1"/>
    <dgm:cxn modelId="{507B187F-2826-4CF5-8037-23ED5148ADE5}" type="presParOf" srcId="{BFA65AA3-CC10-4D72-8C81-CA1C4617337C}" destId="{E04C2921-6793-4984-8B18-284FCB02E8A5}" srcOrd="1" destOrd="0" presId="urn:microsoft.com/office/officeart/2005/8/layout/list1"/>
    <dgm:cxn modelId="{E585EF96-E93D-4E4C-A3E6-434C1D96B95C}" type="presParOf" srcId="{BFA65AA3-CC10-4D72-8C81-CA1C4617337C}" destId="{24D55BA4-C119-4602-8C28-F03D67389616}" srcOrd="2" destOrd="0" presId="urn:microsoft.com/office/officeart/2005/8/layout/list1"/>
    <dgm:cxn modelId="{7D808A02-4157-4738-9F74-404E91A6259F}" type="presParOf" srcId="{BFA65AA3-CC10-4D72-8C81-CA1C4617337C}" destId="{3345B179-D2DA-47EB-8F7E-A3F363407B8D}" srcOrd="3" destOrd="0" presId="urn:microsoft.com/office/officeart/2005/8/layout/list1"/>
    <dgm:cxn modelId="{D9DF6469-D2EC-42F4-AC67-3DA73E2A86D4}" type="presParOf" srcId="{BFA65AA3-CC10-4D72-8C81-CA1C4617337C}" destId="{9E6C74A6-F3C3-4479-8756-330921413102}" srcOrd="4" destOrd="0" presId="urn:microsoft.com/office/officeart/2005/8/layout/list1"/>
    <dgm:cxn modelId="{A5694764-4308-4D64-984E-80D663D43D99}" type="presParOf" srcId="{9E6C74A6-F3C3-4479-8756-330921413102}" destId="{80DEB08B-F103-45B4-97E5-2F4DA23DC325}" srcOrd="0" destOrd="0" presId="urn:microsoft.com/office/officeart/2005/8/layout/list1"/>
    <dgm:cxn modelId="{4E34FE08-EEBE-41B3-A466-8DF4C56293A0}" type="presParOf" srcId="{9E6C74A6-F3C3-4479-8756-330921413102}" destId="{372BEC1E-CBA7-4CB4-8781-A6F586EAB02E}" srcOrd="1" destOrd="0" presId="urn:microsoft.com/office/officeart/2005/8/layout/list1"/>
    <dgm:cxn modelId="{A0222589-FD87-4FE9-BFDA-82C81D85DFAE}" type="presParOf" srcId="{BFA65AA3-CC10-4D72-8C81-CA1C4617337C}" destId="{C9BDFD4A-6438-4A92-90BF-FFD733EFE238}" srcOrd="5" destOrd="0" presId="urn:microsoft.com/office/officeart/2005/8/layout/list1"/>
    <dgm:cxn modelId="{8A157CB3-495E-43EB-8C74-658CB5BE9E24}" type="presParOf" srcId="{BFA65AA3-CC10-4D72-8C81-CA1C4617337C}" destId="{A0376E75-806E-43E0-AD8D-C355CAA95E1D}" srcOrd="6" destOrd="0" presId="urn:microsoft.com/office/officeart/2005/8/layout/list1"/>
    <dgm:cxn modelId="{FE5CCADC-0BAC-4E14-89E7-8D6E1D596F2D}" type="presParOf" srcId="{BFA65AA3-CC10-4D72-8C81-CA1C4617337C}" destId="{7D71A954-17B5-4529-BDBB-A537D227A2FA}" srcOrd="7" destOrd="0" presId="urn:microsoft.com/office/officeart/2005/8/layout/list1"/>
    <dgm:cxn modelId="{96DF014C-546B-450C-9B6C-CB885EAF977F}" type="presParOf" srcId="{BFA65AA3-CC10-4D72-8C81-CA1C4617337C}" destId="{28A3A9DC-CBA7-4F57-9E91-8A989D15D17D}" srcOrd="8" destOrd="0" presId="urn:microsoft.com/office/officeart/2005/8/layout/list1"/>
    <dgm:cxn modelId="{1D5E6DBA-45FE-4D53-BBA5-25986E126986}" type="presParOf" srcId="{28A3A9DC-CBA7-4F57-9E91-8A989D15D17D}" destId="{60BA6430-BDEA-4A8C-89A0-FCCFD2D07546}" srcOrd="0" destOrd="0" presId="urn:microsoft.com/office/officeart/2005/8/layout/list1"/>
    <dgm:cxn modelId="{04659A8C-A7E3-43B9-AA88-3BE1A70750D6}" type="presParOf" srcId="{28A3A9DC-CBA7-4F57-9E91-8A989D15D17D}" destId="{A2A42058-E07C-4761-9D8C-E48665C914B7}" srcOrd="1" destOrd="0" presId="urn:microsoft.com/office/officeart/2005/8/layout/list1"/>
    <dgm:cxn modelId="{8C0A3B82-A0CC-4139-965C-43F8A52D4A8B}" type="presParOf" srcId="{BFA65AA3-CC10-4D72-8C81-CA1C4617337C}" destId="{F231986F-6576-4591-938B-86DA1D41B706}" srcOrd="9" destOrd="0" presId="urn:microsoft.com/office/officeart/2005/8/layout/list1"/>
    <dgm:cxn modelId="{3026B5A3-9A66-4FBB-BA01-91941ADFA334}" type="presParOf" srcId="{BFA65AA3-CC10-4D72-8C81-CA1C4617337C}" destId="{FEB2AAEA-79D4-4EB1-814A-C3D8505F6F0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55BA4-C119-4602-8C28-F03D67389616}">
      <dsp:nvSpPr>
        <dsp:cNvPr id="0" name=""/>
        <dsp:cNvSpPr/>
      </dsp:nvSpPr>
      <dsp:spPr>
        <a:xfrm>
          <a:off x="0" y="199222"/>
          <a:ext cx="10193231" cy="866250"/>
        </a:xfrm>
        <a:prstGeom prst="rect">
          <a:avLst/>
        </a:prstGeom>
        <a:solidFill>
          <a:schemeClr val="lt1">
            <a:alpha val="90000"/>
            <a:hueOff val="0"/>
            <a:satOff val="0"/>
            <a:lumOff val="0"/>
            <a:alphaOff val="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1108" tIns="208280" rIns="791108"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Ved at indtage en faciliterende rolle i diskussioner – frem for at give svarene – kan fagprofessionelle støtte eleverne i at reflektere og opbygge egne argumenter, ligesom deres selvstændige arbejde styrkes.</a:t>
          </a:r>
        </a:p>
      </dsp:txBody>
      <dsp:txXfrm>
        <a:off x="0" y="199222"/>
        <a:ext cx="10193231" cy="866250"/>
      </dsp:txXfrm>
    </dsp:sp>
    <dsp:sp modelId="{FB8D9664-0BEA-461F-A468-89FE05832B3B}">
      <dsp:nvSpPr>
        <dsp:cNvPr id="0" name=""/>
        <dsp:cNvSpPr/>
      </dsp:nvSpPr>
      <dsp:spPr>
        <a:xfrm>
          <a:off x="509661" y="51622"/>
          <a:ext cx="7135261" cy="295200"/>
        </a:xfrm>
        <a:prstGeom prst="roundRect">
          <a:avLst/>
        </a:prstGeom>
        <a:solidFill>
          <a:schemeClr val="accent4">
            <a:lumMod val="7500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696" tIns="0" rIns="269696"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Hav en faciliterende rolle</a:t>
          </a:r>
        </a:p>
      </dsp:txBody>
      <dsp:txXfrm>
        <a:off x="524071" y="66032"/>
        <a:ext cx="7106441" cy="266380"/>
      </dsp:txXfrm>
    </dsp:sp>
    <dsp:sp modelId="{A0376E75-806E-43E0-AD8D-C355CAA95E1D}">
      <dsp:nvSpPr>
        <dsp:cNvPr id="0" name=""/>
        <dsp:cNvSpPr/>
      </dsp:nvSpPr>
      <dsp:spPr>
        <a:xfrm>
          <a:off x="0" y="1267072"/>
          <a:ext cx="10193231" cy="866250"/>
        </a:xfrm>
        <a:prstGeom prst="rect">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791108" tIns="208280" rIns="791108"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Gennem deltagelse i diskussioner med eleverne og ved at hjælpe dem til selv at koble spørgsmål, data, argumenter, påstande og beviser kan fagprofessionelle støtte eleverne i at opbygge sammenhængende argumenter.</a:t>
          </a:r>
        </a:p>
      </dsp:txBody>
      <dsp:txXfrm>
        <a:off x="0" y="1267072"/>
        <a:ext cx="10193231" cy="866250"/>
      </dsp:txXfrm>
    </dsp:sp>
    <dsp:sp modelId="{372BEC1E-CBA7-4CB4-8781-A6F586EAB02E}">
      <dsp:nvSpPr>
        <dsp:cNvPr id="0" name=""/>
        <dsp:cNvSpPr/>
      </dsp:nvSpPr>
      <dsp:spPr>
        <a:xfrm>
          <a:off x="509661" y="1119472"/>
          <a:ext cx="7135261" cy="295200"/>
        </a:xfrm>
        <a:prstGeom prst="round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696" tIns="0" rIns="269696"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Deltag i diskussioner</a:t>
          </a:r>
        </a:p>
      </dsp:txBody>
      <dsp:txXfrm>
        <a:off x="524071" y="1133882"/>
        <a:ext cx="7106441" cy="266380"/>
      </dsp:txXfrm>
    </dsp:sp>
    <dsp:sp modelId="{FEB2AAEA-79D4-4EB1-814A-C3D8505F6F05}">
      <dsp:nvSpPr>
        <dsp:cNvPr id="0" name=""/>
        <dsp:cNvSpPr/>
      </dsp:nvSpPr>
      <dsp:spPr>
        <a:xfrm>
          <a:off x="0" y="2334922"/>
          <a:ext cx="10193231" cy="866250"/>
        </a:xfrm>
        <a:prstGeom prst="rect">
          <a:avLst/>
        </a:prstGeom>
        <a:solidFill>
          <a:schemeClr val="lt1">
            <a:alpha val="90000"/>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791108" tIns="208280" rIns="791108"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Fagprofessionelle kan bruge åbne og nysgerrige spørgsmål til at udfordre eleverne på deres perspektiver, holdninger og forståelser og dermed sætte refleksioner over egne perspektiver i gang hos eleverne.</a:t>
          </a:r>
        </a:p>
      </dsp:txBody>
      <dsp:txXfrm>
        <a:off x="0" y="2334922"/>
        <a:ext cx="10193231" cy="866250"/>
      </dsp:txXfrm>
    </dsp:sp>
    <dsp:sp modelId="{A2A42058-E07C-4761-9D8C-E48665C914B7}">
      <dsp:nvSpPr>
        <dsp:cNvPr id="0" name=""/>
        <dsp:cNvSpPr/>
      </dsp:nvSpPr>
      <dsp:spPr>
        <a:xfrm>
          <a:off x="509661" y="2187322"/>
          <a:ext cx="7135261" cy="295200"/>
        </a:xfrm>
        <a:prstGeom prst="roundRect">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696" tIns="0" rIns="269696"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Stil åbne og nysgerrige spørgsmål</a:t>
          </a:r>
        </a:p>
      </dsp:txBody>
      <dsp:txXfrm>
        <a:off x="524071" y="2201732"/>
        <a:ext cx="7106441" cy="266380"/>
      </dsp:txXfrm>
    </dsp:sp>
    <dsp:sp modelId="{EFDB1D91-D24D-43F8-87BB-463ABCDB99BF}">
      <dsp:nvSpPr>
        <dsp:cNvPr id="0" name=""/>
        <dsp:cNvSpPr/>
      </dsp:nvSpPr>
      <dsp:spPr>
        <a:xfrm>
          <a:off x="0" y="3402772"/>
          <a:ext cx="10193231" cy="693000"/>
        </a:xfrm>
        <a:prstGeom prst="rect">
          <a:avLst/>
        </a:prstGeom>
        <a:solidFill>
          <a:schemeClr val="lt1">
            <a:alpha val="90000"/>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1108" tIns="208280" rIns="791108"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Et motiverende og anerkendende sprogbrug er en forudsætning for at skabe en kultur, som bærer præg af dialog og nysgerrighed. </a:t>
          </a:r>
        </a:p>
      </dsp:txBody>
      <dsp:txXfrm>
        <a:off x="0" y="3402772"/>
        <a:ext cx="10193231" cy="693000"/>
      </dsp:txXfrm>
    </dsp:sp>
    <dsp:sp modelId="{01F01472-2BCE-4E5D-A299-A1B9F16BE8D6}">
      <dsp:nvSpPr>
        <dsp:cNvPr id="0" name=""/>
        <dsp:cNvSpPr/>
      </dsp:nvSpPr>
      <dsp:spPr>
        <a:xfrm>
          <a:off x="509661" y="3255172"/>
          <a:ext cx="7135261" cy="295200"/>
        </a:xfrm>
        <a:prstGeom prst="roundRect">
          <a:avLst/>
        </a:prstGeom>
        <a:solidFill>
          <a:schemeClr val="tx2">
            <a:lumMod val="40000"/>
            <a:lumOff val="6000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696" tIns="0" rIns="269696"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Brug motiverende og anerkendende sprogbrug</a:t>
          </a:r>
        </a:p>
      </dsp:txBody>
      <dsp:txXfrm>
        <a:off x="524071" y="3269582"/>
        <a:ext cx="7106441" cy="266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55BA4-C119-4602-8C28-F03D67389616}">
      <dsp:nvSpPr>
        <dsp:cNvPr id="0" name=""/>
        <dsp:cNvSpPr/>
      </dsp:nvSpPr>
      <dsp:spPr>
        <a:xfrm>
          <a:off x="0" y="192494"/>
          <a:ext cx="10229069" cy="982800"/>
        </a:xfrm>
        <a:prstGeom prst="rect">
          <a:avLst/>
        </a:prstGeom>
        <a:solidFill>
          <a:schemeClr val="lt1">
            <a:alpha val="90000"/>
            <a:hueOff val="0"/>
            <a:satOff val="0"/>
            <a:lumOff val="0"/>
            <a:alphaOff val="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3889" tIns="499872" rIns="793889"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Dette er med til at motivere dem til at anvende kritisk tænkning og engagere dem i undervisningen, hvorigennem deres kritiske tænkning kan styrkes. </a:t>
          </a:r>
        </a:p>
      </dsp:txBody>
      <dsp:txXfrm>
        <a:off x="0" y="192494"/>
        <a:ext cx="10229069" cy="982800"/>
      </dsp:txXfrm>
    </dsp:sp>
    <dsp:sp modelId="{FB8D9664-0BEA-461F-A468-89FE05832B3B}">
      <dsp:nvSpPr>
        <dsp:cNvPr id="0" name=""/>
        <dsp:cNvSpPr/>
      </dsp:nvSpPr>
      <dsp:spPr>
        <a:xfrm>
          <a:off x="511453" y="36189"/>
          <a:ext cx="7160348" cy="510544"/>
        </a:xfrm>
        <a:prstGeom prst="roundRect">
          <a:avLst/>
        </a:prstGeom>
        <a:solidFill>
          <a:schemeClr val="accent4">
            <a:lumMod val="7500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644" tIns="0" rIns="270644" bIns="0" numCol="1" spcCol="1270" anchor="ctr" anchorCtr="0">
          <a:noAutofit/>
        </a:bodyPr>
        <a:lstStyle/>
        <a:p>
          <a:pPr marL="0" lvl="0" indent="0" algn="l" defTabSz="800100">
            <a:lnSpc>
              <a:spcPct val="90000"/>
            </a:lnSpc>
            <a:spcBef>
              <a:spcPct val="0"/>
            </a:spcBef>
            <a:spcAft>
              <a:spcPct val="35000"/>
            </a:spcAft>
            <a:buNone/>
          </a:pPr>
          <a:r>
            <a:rPr lang="da-DK" sz="1800" kern="1200" dirty="0"/>
            <a:t>- en </a:t>
          </a:r>
          <a:r>
            <a:rPr lang="da-DK" sz="1800" kern="1200" dirty="0">
              <a:latin typeface="Trebuchet MS" panose="020B0603020202020204" pitchFamily="34" charset="0"/>
            </a:rPr>
            <a:t>oplevelse</a:t>
          </a:r>
          <a:r>
            <a:rPr lang="da-DK" sz="1800" kern="1200" dirty="0"/>
            <a:t> af relevant og meningsfuld undervisning</a:t>
          </a:r>
        </a:p>
      </dsp:txBody>
      <dsp:txXfrm>
        <a:off x="536376" y="61112"/>
        <a:ext cx="7110502" cy="460698"/>
      </dsp:txXfrm>
    </dsp:sp>
    <dsp:sp modelId="{A0376E75-806E-43E0-AD8D-C355CAA95E1D}">
      <dsp:nvSpPr>
        <dsp:cNvPr id="0" name=""/>
        <dsp:cNvSpPr/>
      </dsp:nvSpPr>
      <dsp:spPr>
        <a:xfrm>
          <a:off x="0" y="1461199"/>
          <a:ext cx="10229069" cy="982800"/>
        </a:xfrm>
        <a:prstGeom prst="rect">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793889" tIns="499872" rIns="793889"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Gennem research og analyse af virkelige problemstillinger erfarer eleverne, at der sjældent er et svar eller en simpel løsning. </a:t>
          </a:r>
        </a:p>
      </dsp:txBody>
      <dsp:txXfrm>
        <a:off x="0" y="1461199"/>
        <a:ext cx="10229069" cy="982800"/>
      </dsp:txXfrm>
    </dsp:sp>
    <dsp:sp modelId="{372BEC1E-CBA7-4CB4-8781-A6F586EAB02E}">
      <dsp:nvSpPr>
        <dsp:cNvPr id="0" name=""/>
        <dsp:cNvSpPr/>
      </dsp:nvSpPr>
      <dsp:spPr>
        <a:xfrm>
          <a:off x="511453" y="1304894"/>
          <a:ext cx="7160348" cy="510544"/>
        </a:xfrm>
        <a:prstGeom prst="round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644" tIns="0" rIns="270644"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 indblik i verdens kompleksitet og erfaring med at forholde sig til kompleksitet</a:t>
          </a:r>
        </a:p>
      </dsp:txBody>
      <dsp:txXfrm>
        <a:off x="536376" y="1329817"/>
        <a:ext cx="7110502" cy="460698"/>
      </dsp:txXfrm>
    </dsp:sp>
    <dsp:sp modelId="{FEB2AAEA-79D4-4EB1-814A-C3D8505F6F05}">
      <dsp:nvSpPr>
        <dsp:cNvPr id="0" name=""/>
        <dsp:cNvSpPr/>
      </dsp:nvSpPr>
      <dsp:spPr>
        <a:xfrm>
          <a:off x="0" y="2729904"/>
          <a:ext cx="10229069" cy="1171800"/>
        </a:xfrm>
        <a:prstGeom prst="rect">
          <a:avLst/>
        </a:prstGeom>
        <a:solidFill>
          <a:schemeClr val="lt1">
            <a:alpha val="90000"/>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793889" tIns="499872" rIns="793889"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En problemorienteret tilgang er en proces, hvor man nærmer sig en forståelse af en problemstillings kompleksitet, og derigennem opbygger argumenter og udvikler løsninger, som tager forskellige perspektiver i betragtning, og trækker på viden og metoder fra forskellige discipliner.</a:t>
          </a:r>
        </a:p>
      </dsp:txBody>
      <dsp:txXfrm>
        <a:off x="0" y="2729904"/>
        <a:ext cx="10229069" cy="1171800"/>
      </dsp:txXfrm>
    </dsp:sp>
    <dsp:sp modelId="{A2A42058-E07C-4761-9D8C-E48665C914B7}">
      <dsp:nvSpPr>
        <dsp:cNvPr id="0" name=""/>
        <dsp:cNvSpPr/>
      </dsp:nvSpPr>
      <dsp:spPr>
        <a:xfrm>
          <a:off x="511453" y="2573599"/>
          <a:ext cx="7160348" cy="510544"/>
        </a:xfrm>
        <a:prstGeom prst="roundRect">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644" tIns="0" rIns="270644"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 træning i en problemorienteret tilgang i en realistisk kontekst</a:t>
          </a:r>
        </a:p>
      </dsp:txBody>
      <dsp:txXfrm>
        <a:off x="536376" y="2598522"/>
        <a:ext cx="7110502" cy="460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55BA4-C119-4602-8C28-F03D67389616}">
      <dsp:nvSpPr>
        <dsp:cNvPr id="0" name=""/>
        <dsp:cNvSpPr/>
      </dsp:nvSpPr>
      <dsp:spPr>
        <a:xfrm>
          <a:off x="0" y="77879"/>
          <a:ext cx="10210024" cy="1171800"/>
        </a:xfrm>
        <a:prstGeom prst="rect">
          <a:avLst/>
        </a:prstGeom>
        <a:solidFill>
          <a:schemeClr val="lt1">
            <a:alpha val="90000"/>
            <a:hueOff val="0"/>
            <a:satOff val="0"/>
            <a:lumOff val="0"/>
            <a:alphaOff val="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2411" tIns="499872" rIns="792411"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Når eleverne diskuterer visuel kunst og kultur, må de tage udgangspunkt i egne fortolkninger af det sete og underbygge deres påstande og overvejelser med konkrete observationer. Gennem refleksion og diskussion af billeder og kunst trænes eleverne således i at analysere, fortolke og fremføre argumenter. </a:t>
          </a:r>
        </a:p>
      </dsp:txBody>
      <dsp:txXfrm>
        <a:off x="0" y="77879"/>
        <a:ext cx="10210024" cy="1171800"/>
      </dsp:txXfrm>
    </dsp:sp>
    <dsp:sp modelId="{FB8D9664-0BEA-461F-A468-89FE05832B3B}">
      <dsp:nvSpPr>
        <dsp:cNvPr id="0" name=""/>
        <dsp:cNvSpPr/>
      </dsp:nvSpPr>
      <dsp:spPr>
        <a:xfrm>
          <a:off x="510501" y="116"/>
          <a:ext cx="7147016" cy="432002"/>
        </a:xfrm>
        <a:prstGeom prst="roundRect">
          <a:avLst/>
        </a:prstGeom>
        <a:solidFill>
          <a:schemeClr val="accent4">
            <a:lumMod val="7500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40" tIns="0" rIns="270140"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Refleksion og diskussion</a:t>
          </a:r>
        </a:p>
      </dsp:txBody>
      <dsp:txXfrm>
        <a:off x="531590" y="21205"/>
        <a:ext cx="7104838" cy="389824"/>
      </dsp:txXfrm>
    </dsp:sp>
    <dsp:sp modelId="{A0376E75-806E-43E0-AD8D-C355CAA95E1D}">
      <dsp:nvSpPr>
        <dsp:cNvPr id="0" name=""/>
        <dsp:cNvSpPr/>
      </dsp:nvSpPr>
      <dsp:spPr>
        <a:xfrm>
          <a:off x="0" y="1457042"/>
          <a:ext cx="10210024" cy="1171800"/>
        </a:xfrm>
        <a:prstGeom prst="rect">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792411" tIns="499872" rIns="792411"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Når eleverne undervises i visuelle elementer (fx farver, synsvinkler, perspektiver) og deres betydning, udvikler de en forståelse for, hvilken virkning forskellige visuelle greb kan have for meningsskabelse.</a:t>
          </a:r>
        </a:p>
      </dsp:txBody>
      <dsp:txXfrm>
        <a:off x="0" y="1457042"/>
        <a:ext cx="10210024" cy="1171800"/>
      </dsp:txXfrm>
    </dsp:sp>
    <dsp:sp modelId="{372BEC1E-CBA7-4CB4-8781-A6F586EAB02E}">
      <dsp:nvSpPr>
        <dsp:cNvPr id="0" name=""/>
        <dsp:cNvSpPr/>
      </dsp:nvSpPr>
      <dsp:spPr>
        <a:xfrm>
          <a:off x="510501" y="1379279"/>
          <a:ext cx="7147016" cy="432002"/>
        </a:xfrm>
        <a:prstGeom prst="round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40" tIns="0" rIns="270140"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Meningsskabelse gennem symbolik</a:t>
          </a:r>
        </a:p>
      </dsp:txBody>
      <dsp:txXfrm>
        <a:off x="531590" y="1400368"/>
        <a:ext cx="7104838" cy="389824"/>
      </dsp:txXfrm>
    </dsp:sp>
    <dsp:sp modelId="{FEB2AAEA-79D4-4EB1-814A-C3D8505F6F05}">
      <dsp:nvSpPr>
        <dsp:cNvPr id="0" name=""/>
        <dsp:cNvSpPr/>
      </dsp:nvSpPr>
      <dsp:spPr>
        <a:xfrm>
          <a:off x="0" y="2836205"/>
          <a:ext cx="10210024" cy="982800"/>
        </a:xfrm>
        <a:prstGeom prst="rect">
          <a:avLst/>
        </a:prstGeom>
        <a:solidFill>
          <a:schemeClr val="lt1">
            <a:alpha val="90000"/>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792411" tIns="499872" rIns="792411"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Viden og ordforråd om visuelle elementer i kunst og kultur er grundlæggende for, at eleverne kan reflektere over og diskutere visuel kunst og kultur.</a:t>
          </a:r>
        </a:p>
      </dsp:txBody>
      <dsp:txXfrm>
        <a:off x="0" y="2836205"/>
        <a:ext cx="10210024" cy="982800"/>
      </dsp:txXfrm>
    </dsp:sp>
    <dsp:sp modelId="{A2A42058-E07C-4761-9D8C-E48665C914B7}">
      <dsp:nvSpPr>
        <dsp:cNvPr id="0" name=""/>
        <dsp:cNvSpPr/>
      </dsp:nvSpPr>
      <dsp:spPr>
        <a:xfrm>
          <a:off x="510501" y="2758442"/>
          <a:ext cx="7147016" cy="432002"/>
        </a:xfrm>
        <a:prstGeom prst="roundRect">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140" tIns="0" rIns="270140"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Viden og ordforråd</a:t>
          </a:r>
        </a:p>
      </dsp:txBody>
      <dsp:txXfrm>
        <a:off x="531590" y="2779531"/>
        <a:ext cx="7104838" cy="3898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55BA4-C119-4602-8C28-F03D67389616}">
      <dsp:nvSpPr>
        <dsp:cNvPr id="0" name=""/>
        <dsp:cNvSpPr/>
      </dsp:nvSpPr>
      <dsp:spPr>
        <a:xfrm>
          <a:off x="0" y="194256"/>
          <a:ext cx="10174186" cy="959962"/>
        </a:xfrm>
        <a:prstGeom prst="rect">
          <a:avLst/>
        </a:prstGeom>
        <a:solidFill>
          <a:schemeClr val="lt1">
            <a:alpha val="90000"/>
            <a:hueOff val="0"/>
            <a:satOff val="0"/>
            <a:lumOff val="0"/>
            <a:alphaOff val="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630" tIns="479044" rIns="789630"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Mødet med forskellige og modstridende kilder øger elevernes bevidsthed om, at forskellige kilder kan give modstridende informationer om samme emne, også når der findes en faktuel sandhed </a:t>
          </a:r>
        </a:p>
      </dsp:txBody>
      <dsp:txXfrm>
        <a:off x="0" y="194256"/>
        <a:ext cx="10174186" cy="959962"/>
      </dsp:txXfrm>
    </dsp:sp>
    <dsp:sp modelId="{FB8D9664-0BEA-461F-A468-89FE05832B3B}">
      <dsp:nvSpPr>
        <dsp:cNvPr id="0" name=""/>
        <dsp:cNvSpPr/>
      </dsp:nvSpPr>
      <dsp:spPr>
        <a:xfrm>
          <a:off x="508709" y="44464"/>
          <a:ext cx="7121930" cy="489272"/>
        </a:xfrm>
        <a:prstGeom prst="roundRect">
          <a:avLst/>
        </a:prstGeom>
        <a:solidFill>
          <a:schemeClr val="accent4">
            <a:lumMod val="7500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192" tIns="0" rIns="269192"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Bevidsthed om modstridende kilder</a:t>
          </a:r>
        </a:p>
      </dsp:txBody>
      <dsp:txXfrm>
        <a:off x="532593" y="68348"/>
        <a:ext cx="7074162" cy="441504"/>
      </dsp:txXfrm>
    </dsp:sp>
    <dsp:sp modelId="{A0376E75-806E-43E0-AD8D-C355CAA95E1D}">
      <dsp:nvSpPr>
        <dsp:cNvPr id="0" name=""/>
        <dsp:cNvSpPr/>
      </dsp:nvSpPr>
      <dsp:spPr>
        <a:xfrm>
          <a:off x="0" y="1428211"/>
          <a:ext cx="10174186" cy="1141087"/>
        </a:xfrm>
        <a:prstGeom prst="rect">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789630" tIns="479044" rIns="789630"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Anvendelsen af eksplicitte metoder til kildekritik understøtter elevernes refleksioner om, hvad der kan ligge til grund for modstridende informationer. Dermed bliver eleverne i stand til at vurdere forskellige kilders troværdighed og værdi i forhold til at belyse et givent emne</a:t>
          </a:r>
        </a:p>
      </dsp:txBody>
      <dsp:txXfrm>
        <a:off x="0" y="1428211"/>
        <a:ext cx="10174186" cy="1141087"/>
      </dsp:txXfrm>
    </dsp:sp>
    <dsp:sp modelId="{372BEC1E-CBA7-4CB4-8781-A6F586EAB02E}">
      <dsp:nvSpPr>
        <dsp:cNvPr id="0" name=""/>
        <dsp:cNvSpPr/>
      </dsp:nvSpPr>
      <dsp:spPr>
        <a:xfrm>
          <a:off x="508709" y="1278419"/>
          <a:ext cx="7121930" cy="489272"/>
        </a:xfrm>
        <a:prstGeom prst="round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192" tIns="0" rIns="269192"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Evne til at vurdere troværdighed</a:t>
          </a:r>
        </a:p>
      </dsp:txBody>
      <dsp:txXfrm>
        <a:off x="532593" y="1302303"/>
        <a:ext cx="7074162" cy="441504"/>
      </dsp:txXfrm>
    </dsp:sp>
    <dsp:sp modelId="{FEB2AAEA-79D4-4EB1-814A-C3D8505F6F05}">
      <dsp:nvSpPr>
        <dsp:cNvPr id="0" name=""/>
        <dsp:cNvSpPr/>
      </dsp:nvSpPr>
      <dsp:spPr>
        <a:xfrm>
          <a:off x="0" y="2843290"/>
          <a:ext cx="10174186" cy="959962"/>
        </a:xfrm>
        <a:prstGeom prst="rect">
          <a:avLst/>
        </a:prstGeom>
        <a:solidFill>
          <a:schemeClr val="lt1">
            <a:alpha val="90000"/>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789630" tIns="479044" rIns="789630" bIns="99568" numCol="1" spcCol="1270" anchor="t" anchorCtr="0">
          <a:noAutofit/>
        </a:bodyPr>
        <a:lstStyle/>
        <a:p>
          <a:pPr marL="114300" lvl="1" indent="-114300" algn="l" defTabSz="622300">
            <a:lnSpc>
              <a:spcPct val="90000"/>
            </a:lnSpc>
            <a:spcBef>
              <a:spcPct val="0"/>
            </a:spcBef>
            <a:spcAft>
              <a:spcPct val="15000"/>
            </a:spcAft>
            <a:buNone/>
          </a:pPr>
          <a:r>
            <a:rPr lang="da-DK" sz="1400" kern="1200" dirty="0">
              <a:latin typeface="Trebuchet MS" panose="020B0603020202020204" pitchFamily="34" charset="0"/>
            </a:rPr>
            <a:t>	Kendskab til de validerings- og redigeringsprocesser, der i forskellige typer af medier foregår før en kilde bliver bragt, bidrager også til elevernes vurdering af kilders troværdighed. </a:t>
          </a:r>
        </a:p>
      </dsp:txBody>
      <dsp:txXfrm>
        <a:off x="0" y="2843290"/>
        <a:ext cx="10174186" cy="959962"/>
      </dsp:txXfrm>
    </dsp:sp>
    <dsp:sp modelId="{A2A42058-E07C-4761-9D8C-E48665C914B7}">
      <dsp:nvSpPr>
        <dsp:cNvPr id="0" name=""/>
        <dsp:cNvSpPr/>
      </dsp:nvSpPr>
      <dsp:spPr>
        <a:xfrm>
          <a:off x="508709" y="2693498"/>
          <a:ext cx="7121930" cy="489272"/>
        </a:xfrm>
        <a:prstGeom prst="roundRect">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192" tIns="0" rIns="269192" bIns="0" numCol="1" spcCol="1270" anchor="ctr" anchorCtr="0">
          <a:noAutofit/>
        </a:bodyPr>
        <a:lstStyle/>
        <a:p>
          <a:pPr marL="0" lvl="0" indent="0" algn="l" defTabSz="800100">
            <a:lnSpc>
              <a:spcPct val="90000"/>
            </a:lnSpc>
            <a:spcBef>
              <a:spcPct val="0"/>
            </a:spcBef>
            <a:spcAft>
              <a:spcPct val="35000"/>
            </a:spcAft>
            <a:buNone/>
          </a:pPr>
          <a:r>
            <a:rPr lang="da-DK" sz="1800" kern="1200" dirty="0">
              <a:latin typeface="Trebuchet MS" panose="020B0603020202020204" pitchFamily="34" charset="0"/>
            </a:rPr>
            <a:t>Validerings- og redigeringsprocesser i forskellige medier</a:t>
          </a:r>
        </a:p>
      </dsp:txBody>
      <dsp:txXfrm>
        <a:off x="532593" y="2717382"/>
        <a:ext cx="7074162" cy="4415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18/11/2019</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18/11/2019</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208012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buNone/>
            </a:pPr>
            <a:r>
              <a:rPr lang="da-DK" sz="1200" b="1" dirty="0" err="1"/>
              <a:t>Vidensgrundlag</a:t>
            </a:r>
            <a:endParaRPr lang="da-DK" sz="1200" b="1" dirty="0"/>
          </a:p>
          <a:p>
            <a:pPr marL="285750" indent="-285750">
              <a:spcBef>
                <a:spcPts val="600"/>
              </a:spcBef>
              <a:spcAft>
                <a:spcPts val="600"/>
              </a:spcAft>
              <a:buFont typeface="Arial" panose="020B0604020202020204" pitchFamily="34" charset="0"/>
              <a:buChar char="•"/>
            </a:pPr>
            <a:r>
              <a:rPr lang="da-DK" sz="1200" dirty="0"/>
              <a:t>Tre studier med medium eller høj evidensvægt</a:t>
            </a:r>
          </a:p>
          <a:p>
            <a:pPr marL="285750" indent="-285750">
              <a:spcBef>
                <a:spcPts val="600"/>
              </a:spcBef>
              <a:spcAft>
                <a:spcPts val="600"/>
              </a:spcAft>
              <a:buFont typeface="Arial" panose="020B0604020202020204" pitchFamily="34" charset="0"/>
              <a:buChar char="•"/>
            </a:pPr>
            <a:r>
              <a:rPr lang="da-DK" sz="1200" dirty="0"/>
              <a:t>To studier finder positive resultater på kritisk tænkning</a:t>
            </a:r>
          </a:p>
          <a:p>
            <a:pPr marR="0" algn="l" defTabSz="457200" rtl="0" eaLnBrk="0" fontAlgn="base" latinLnBrk="0" hangingPunct="0">
              <a:spcBef>
                <a:spcPct val="0"/>
              </a:spcBef>
              <a:buClrTx/>
              <a:buSzTx/>
              <a:tabLst/>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18</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313547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600"/>
              </a:spcBef>
              <a:spcAft>
                <a:spcPts val="600"/>
              </a:spcAft>
              <a:buFont typeface="Arial" panose="020B0604020202020204" pitchFamily="34" charset="0"/>
              <a:buNone/>
            </a:pPr>
            <a:r>
              <a:rPr lang="da-DK" sz="1200" b="1" dirty="0" err="1"/>
              <a:t>Vidensgrundlag</a:t>
            </a:r>
            <a:endParaRPr lang="da-DK" sz="1200" b="1" dirty="0"/>
          </a:p>
          <a:p>
            <a:pPr marL="285750" indent="-285750">
              <a:spcBef>
                <a:spcPts val="600"/>
              </a:spcBef>
              <a:spcAft>
                <a:spcPts val="600"/>
              </a:spcAft>
              <a:buFont typeface="Arial" panose="020B0604020202020204" pitchFamily="34" charset="0"/>
              <a:buChar char="•"/>
            </a:pPr>
            <a:r>
              <a:rPr lang="da-DK" sz="1200" dirty="0"/>
              <a:t>Fire studier med medium eller høj evidensvægt</a:t>
            </a:r>
          </a:p>
          <a:p>
            <a:pPr marL="285750" indent="-285750">
              <a:spcBef>
                <a:spcPts val="600"/>
              </a:spcBef>
              <a:spcAft>
                <a:spcPts val="600"/>
              </a:spcAft>
              <a:buFont typeface="Arial" panose="020B0604020202020204" pitchFamily="34" charset="0"/>
              <a:buChar char="•"/>
            </a:pPr>
            <a:r>
              <a:rPr lang="da-DK" sz="1200" dirty="0"/>
              <a:t>Alle fire studier finder positive resultater på kritisk tænkning</a:t>
            </a:r>
          </a:p>
          <a:p>
            <a:pPr marL="285750" indent="-285750">
              <a:spcBef>
                <a:spcPts val="600"/>
              </a:spcBef>
              <a:spcAft>
                <a:spcPts val="600"/>
              </a:spcAft>
              <a:buFont typeface="Arial" panose="020B0604020202020204" pitchFamily="34" charset="0"/>
              <a:buChar char="•"/>
            </a:pPr>
            <a:endParaRPr lang="da-DK" sz="1200" dirty="0"/>
          </a:p>
          <a:p>
            <a:pPr>
              <a:spcBef>
                <a:spcPts val="600"/>
              </a:spcBef>
              <a:buNone/>
            </a:pPr>
            <a:r>
              <a:rPr lang="da-DK" sz="1200" b="1" dirty="0"/>
              <a:t>I hvilke kontekster er det afprøvet?</a:t>
            </a:r>
          </a:p>
          <a:p>
            <a:pPr marL="285750" indent="-285750">
              <a:spcBef>
                <a:spcPts val="600"/>
              </a:spcBef>
              <a:buFont typeface="Arial" panose="020B0604020202020204" pitchFamily="34" charset="0"/>
              <a:buChar char="•"/>
            </a:pPr>
            <a:r>
              <a:rPr lang="da-DK" sz="1200" dirty="0"/>
              <a:t>Grundskole (2. klasse og op) og ungdomsuddannelse </a:t>
            </a:r>
          </a:p>
          <a:p>
            <a:pPr marL="285750" indent="-285750">
              <a:spcBef>
                <a:spcPts val="600"/>
              </a:spcBef>
              <a:buFont typeface="Arial" panose="020B0604020202020204" pitchFamily="34" charset="0"/>
              <a:buChar char="•"/>
            </a:pPr>
            <a:r>
              <a:rPr lang="da-DK" sz="1200" dirty="0"/>
              <a:t>Kan finde sted i undervisningen (fx i dansk) og uden for undervisningen (fx ved museumsbesøg)</a:t>
            </a:r>
          </a:p>
          <a:p>
            <a:pPr marL="285750" indent="-285750">
              <a:spcBef>
                <a:spcPts val="600"/>
              </a:spcBef>
              <a:spcAft>
                <a:spcPts val="600"/>
              </a:spcAft>
              <a:buFont typeface="Arial" panose="020B0604020202020204" pitchFamily="34" charset="0"/>
              <a:buChar char="•"/>
            </a:pPr>
            <a:endParaRPr lang="da-DK" sz="1200" dirty="0"/>
          </a:p>
          <a:p>
            <a:pPr marR="0" algn="l" defTabSz="457200" rtl="0" eaLnBrk="0" fontAlgn="base" latinLnBrk="0" hangingPunct="0">
              <a:spcBef>
                <a:spcPct val="0"/>
              </a:spcBef>
              <a:buClrTx/>
              <a:buSzTx/>
              <a:tabLst/>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19</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509085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600"/>
              </a:spcBef>
              <a:spcAft>
                <a:spcPts val="600"/>
              </a:spcAft>
              <a:buFont typeface="Arial" panose="020B0604020202020204" pitchFamily="34" charset="0"/>
              <a:buNone/>
            </a:pPr>
            <a:r>
              <a:rPr lang="da-DK" sz="1200" b="1" dirty="0" err="1"/>
              <a:t>Vidensgrundlag</a:t>
            </a:r>
            <a:endParaRPr lang="da-DK" sz="1200" b="1" dirty="0"/>
          </a:p>
          <a:p>
            <a:pPr marL="285750" indent="-285750">
              <a:spcBef>
                <a:spcPts val="600"/>
              </a:spcBef>
              <a:spcAft>
                <a:spcPts val="600"/>
              </a:spcAft>
              <a:buFont typeface="Arial" panose="020B0604020202020204" pitchFamily="34" charset="0"/>
              <a:buChar char="•"/>
            </a:pPr>
            <a:r>
              <a:rPr lang="da-DK" sz="1200" dirty="0"/>
              <a:t>Fire studier med medium eller høj evidensvægt</a:t>
            </a:r>
          </a:p>
          <a:p>
            <a:pPr marL="285750" indent="-285750">
              <a:spcBef>
                <a:spcPts val="600"/>
              </a:spcBef>
              <a:spcAft>
                <a:spcPts val="600"/>
              </a:spcAft>
              <a:buFont typeface="Arial" panose="020B0604020202020204" pitchFamily="34" charset="0"/>
              <a:buChar char="•"/>
            </a:pPr>
            <a:r>
              <a:rPr lang="da-DK" sz="1200" dirty="0"/>
              <a:t>Alle fire studier finder positive resultater på kritisk tænkning</a:t>
            </a:r>
          </a:p>
          <a:p>
            <a:pPr marL="285750" indent="-285750">
              <a:spcBef>
                <a:spcPts val="600"/>
              </a:spcBef>
              <a:spcAft>
                <a:spcPts val="600"/>
              </a:spcAft>
              <a:buFont typeface="Arial" panose="020B0604020202020204" pitchFamily="34" charset="0"/>
              <a:buChar char="•"/>
            </a:pPr>
            <a:endParaRPr lang="da-DK" sz="1200" dirty="0"/>
          </a:p>
          <a:p>
            <a:pPr>
              <a:spcBef>
                <a:spcPts val="600"/>
              </a:spcBef>
              <a:buNone/>
            </a:pPr>
            <a:r>
              <a:rPr lang="da-DK" sz="1200" b="1" dirty="0"/>
              <a:t>I hvilke kontekster er det afprøvet?</a:t>
            </a:r>
          </a:p>
          <a:p>
            <a:pPr marL="285750" indent="-285750">
              <a:spcBef>
                <a:spcPts val="600"/>
              </a:spcBef>
              <a:buFont typeface="Arial" panose="020B0604020202020204" pitchFamily="34" charset="0"/>
              <a:buChar char="•"/>
            </a:pPr>
            <a:r>
              <a:rPr lang="da-DK" sz="1200" dirty="0"/>
              <a:t>Grundskole (2. klasse og op) og ungdomsuddannelse </a:t>
            </a:r>
          </a:p>
          <a:p>
            <a:pPr marL="285750" indent="-285750">
              <a:spcBef>
                <a:spcPts val="600"/>
              </a:spcBef>
              <a:buFont typeface="Arial" panose="020B0604020202020204" pitchFamily="34" charset="0"/>
              <a:buChar char="•"/>
            </a:pPr>
            <a:r>
              <a:rPr lang="da-DK" sz="1200" dirty="0"/>
              <a:t>Kan finde sted i undervisningen (fx i dansk) og uden for undervisningen (fx ved museumsbesøg)</a:t>
            </a:r>
          </a:p>
          <a:p>
            <a:pPr marL="285750" indent="-285750">
              <a:spcBef>
                <a:spcPts val="600"/>
              </a:spcBef>
              <a:spcAft>
                <a:spcPts val="600"/>
              </a:spcAft>
              <a:buFont typeface="Arial" panose="020B0604020202020204" pitchFamily="34" charset="0"/>
              <a:buChar char="•"/>
            </a:pPr>
            <a:endParaRPr lang="da-DK" sz="1200" dirty="0"/>
          </a:p>
          <a:p>
            <a:pPr marR="0" algn="l" defTabSz="457200" rtl="0" eaLnBrk="0" fontAlgn="base" latinLnBrk="0" hangingPunct="0">
              <a:spcBef>
                <a:spcPct val="0"/>
              </a:spcBef>
              <a:buClrTx/>
              <a:buSzTx/>
              <a:tabLst/>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20</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681006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00"/>
              </a:spcBef>
              <a:buNone/>
            </a:pPr>
            <a:r>
              <a:rPr lang="da-DK" sz="1200" b="1" dirty="0" err="1"/>
              <a:t>Vidensgrundlag</a:t>
            </a:r>
            <a:endParaRPr lang="da-DK" sz="1200" b="1" dirty="0"/>
          </a:p>
          <a:p>
            <a:pPr marL="171450" lvl="0" indent="-171450">
              <a:buFont typeface="Arial" panose="020B0604020202020204" pitchFamily="34" charset="0"/>
              <a:buChar char="•"/>
            </a:pPr>
            <a:r>
              <a:rPr lang="da-DK" sz="1200" dirty="0"/>
              <a:t>To studier med medium eller høj evidensvægt</a:t>
            </a:r>
          </a:p>
          <a:p>
            <a:pPr marL="171450" lvl="0" indent="-171450">
              <a:buFont typeface="Arial" panose="020B0604020202020204" pitchFamily="34" charset="0"/>
              <a:buChar char="•"/>
            </a:pPr>
            <a:r>
              <a:rPr lang="da-DK" sz="1200" dirty="0"/>
              <a:t>To studier finder positive effekter på kritisk tænkning</a:t>
            </a:r>
          </a:p>
          <a:p>
            <a:pPr marL="171450" lvl="0" indent="-171450">
              <a:buFont typeface="Arial" panose="020B0604020202020204" pitchFamily="34" charset="0"/>
              <a:buChar char="•"/>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pPr>
              <a:spcBef>
                <a:spcPts val="600"/>
              </a:spcBef>
              <a:buNone/>
            </a:pPr>
            <a:r>
              <a:rPr lang="da-DK" sz="1200" b="1" dirty="0"/>
              <a:t>I hvilke kontekster er det afprøvet?</a:t>
            </a:r>
          </a:p>
          <a:p>
            <a:pPr marL="171450" lvl="0" indent="-171450">
              <a:buFont typeface="Arial" panose="020B0604020202020204" pitchFamily="34" charset="0"/>
              <a:buChar char="•"/>
            </a:pPr>
            <a:r>
              <a:rPr lang="da-DK" sz="1200" dirty="0"/>
              <a:t>Udskoling</a:t>
            </a:r>
          </a:p>
          <a:p>
            <a:pPr marL="171450" lvl="0" indent="-171450">
              <a:buFont typeface="Arial" panose="020B0604020202020204" pitchFamily="34" charset="0"/>
              <a:buChar char="•"/>
            </a:pPr>
            <a:r>
              <a:rPr lang="da-DK" sz="1200" dirty="0"/>
              <a:t>Kerneelementet kan integreres i alle fag</a:t>
            </a:r>
          </a:p>
          <a:p>
            <a:pPr marL="0" lvl="0" indent="0">
              <a:buFont typeface="Arial" panose="020B0604020202020204" pitchFamily="34" charset="0"/>
              <a:buNone/>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pPr marL="285750" indent="-285750">
              <a:spcBef>
                <a:spcPts val="600"/>
              </a:spcBef>
              <a:spcAft>
                <a:spcPts val="600"/>
              </a:spcAft>
              <a:buFont typeface="Arial" panose="020B0604020202020204" pitchFamily="34" charset="0"/>
              <a:buChar char="•"/>
            </a:pPr>
            <a:endParaRPr lang="da-DK" sz="1200" dirty="0"/>
          </a:p>
          <a:p>
            <a:pPr marR="0" algn="l" defTabSz="457200" rtl="0" eaLnBrk="0" fontAlgn="base" latinLnBrk="0" hangingPunct="0">
              <a:spcBef>
                <a:spcPct val="0"/>
              </a:spcBef>
              <a:buClrTx/>
              <a:buSzTx/>
              <a:tabLst/>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21</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2462568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00"/>
              </a:spcBef>
              <a:buNone/>
            </a:pPr>
            <a:r>
              <a:rPr lang="da-DK" sz="1200" b="1" dirty="0" err="1"/>
              <a:t>Vidensgrundlag</a:t>
            </a:r>
            <a:endParaRPr lang="da-DK" sz="1200" b="1" dirty="0"/>
          </a:p>
          <a:p>
            <a:pPr marL="171450" lvl="0" indent="-171450">
              <a:buFont typeface="Arial" panose="020B0604020202020204" pitchFamily="34" charset="0"/>
              <a:buChar char="•"/>
            </a:pPr>
            <a:r>
              <a:rPr lang="da-DK" sz="1200" dirty="0"/>
              <a:t>To studier med medium eller høj evidensvægt</a:t>
            </a:r>
          </a:p>
          <a:p>
            <a:pPr marL="171450" lvl="0" indent="-171450">
              <a:buFont typeface="Arial" panose="020B0604020202020204" pitchFamily="34" charset="0"/>
              <a:buChar char="•"/>
            </a:pPr>
            <a:r>
              <a:rPr lang="da-DK" sz="1200" dirty="0"/>
              <a:t>To studier finder positive effekter på kritisk tænkning</a:t>
            </a:r>
          </a:p>
          <a:p>
            <a:pPr marL="171450" lvl="0" indent="-171450">
              <a:buFont typeface="Arial" panose="020B0604020202020204" pitchFamily="34" charset="0"/>
              <a:buChar char="•"/>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pPr>
              <a:spcBef>
                <a:spcPts val="600"/>
              </a:spcBef>
              <a:buNone/>
            </a:pPr>
            <a:r>
              <a:rPr lang="da-DK" sz="1200" b="1" dirty="0"/>
              <a:t>I hvilke kontekster er det afprøvet?</a:t>
            </a:r>
          </a:p>
          <a:p>
            <a:pPr marL="171450" lvl="0" indent="-171450">
              <a:buFont typeface="Arial" panose="020B0604020202020204" pitchFamily="34" charset="0"/>
              <a:buChar char="•"/>
            </a:pPr>
            <a:r>
              <a:rPr lang="da-DK" sz="1200" dirty="0"/>
              <a:t>Udskoling</a:t>
            </a:r>
          </a:p>
          <a:p>
            <a:pPr marL="171450" lvl="0" indent="-171450">
              <a:buFont typeface="Arial" panose="020B0604020202020204" pitchFamily="34" charset="0"/>
              <a:buChar char="•"/>
            </a:pPr>
            <a:r>
              <a:rPr lang="da-DK" sz="1200" dirty="0"/>
              <a:t>Kerneelementet kan integreres i alle fag</a:t>
            </a:r>
          </a:p>
          <a:p>
            <a:pPr marL="0" lvl="0" indent="0">
              <a:buFont typeface="Arial" panose="020B0604020202020204" pitchFamily="34" charset="0"/>
              <a:buNone/>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pPr marL="285750" indent="-285750">
              <a:spcBef>
                <a:spcPts val="600"/>
              </a:spcBef>
              <a:spcAft>
                <a:spcPts val="600"/>
              </a:spcAft>
              <a:buFont typeface="Arial" panose="020B0604020202020204" pitchFamily="34" charset="0"/>
              <a:buChar char="•"/>
            </a:pPr>
            <a:endParaRPr lang="da-DK" sz="1200" dirty="0"/>
          </a:p>
          <a:p>
            <a:pPr marR="0" algn="l" defTabSz="457200" rtl="0" eaLnBrk="0" fontAlgn="base" latinLnBrk="0" hangingPunct="0">
              <a:spcBef>
                <a:spcPct val="0"/>
              </a:spcBef>
              <a:buClrTx/>
              <a:buSzTx/>
              <a:tabLst/>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22</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3014140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EVT LUISE KLINGES ØVELSE</a:t>
            </a:r>
          </a:p>
        </p:txBody>
      </p:sp>
      <p:sp>
        <p:nvSpPr>
          <p:cNvPr id="4" name="Pladsholder til diasnummer 3"/>
          <p:cNvSpPr>
            <a:spLocks noGrp="1"/>
          </p:cNvSpPr>
          <p:nvPr>
            <p:ph type="sldNum" sz="quarter" idx="10"/>
          </p:nvPr>
        </p:nvSpPr>
        <p:spPr/>
        <p:txBody>
          <a:bodyPr/>
          <a:lstStyle/>
          <a:p>
            <a:pPr marL="0" marR="0" lvl="0" indent="0" algn="r" defTabSz="913992" rtl="0" eaLnBrk="1" fontAlgn="auto" latinLnBrk="0" hangingPunct="1">
              <a:lnSpc>
                <a:spcPct val="100000"/>
              </a:lnSpc>
              <a:spcBef>
                <a:spcPts val="0"/>
              </a:spcBef>
              <a:spcAft>
                <a:spcPts val="0"/>
              </a:spcAft>
              <a:buClrTx/>
              <a:buSzTx/>
              <a:buFontTx/>
              <a:buNone/>
              <a:tabLst/>
              <a:defRPr/>
            </a:pPr>
            <a:fld id="{A4FB4092-C73B-4003-8CB9-537EEBFFFF34}" type="slidenum">
              <a:rPr kumimoji="0" lang="da-DK"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92" rtl="0" eaLnBrk="1" fontAlgn="auto" latinLnBrk="0" hangingPunct="1">
                <a:lnSpc>
                  <a:spcPct val="100000"/>
                </a:lnSpc>
                <a:spcBef>
                  <a:spcPts val="0"/>
                </a:spcBef>
                <a:spcAft>
                  <a:spcPts val="0"/>
                </a:spcAft>
                <a:buClrTx/>
                <a:buSzTx/>
                <a:buFontTx/>
                <a:buNone/>
                <a:tabLst/>
                <a:defRPr/>
              </a:pPr>
              <a:t>23</a:t>
            </a:fld>
            <a:endParaRPr kumimoji="0" lang="da-DK"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89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0553" rtl="0" eaLnBrk="1" fontAlgn="auto" latinLnBrk="0" hangingPunct="1">
              <a:lnSpc>
                <a:spcPct val="100000"/>
              </a:lnSpc>
              <a:spcBef>
                <a:spcPts val="0"/>
              </a:spcBef>
              <a:spcAft>
                <a:spcPts val="0"/>
              </a:spcAft>
              <a:buClrTx/>
              <a:buSzTx/>
              <a:buFontTx/>
              <a:buNone/>
              <a:tabLst/>
              <a:defRPr/>
            </a:pPr>
            <a:fld id="{F936C1D5-261B-437C-B0AB-9A534FABC3E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0553"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4520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0553" rtl="0" eaLnBrk="1" fontAlgn="auto" latinLnBrk="0" hangingPunct="1">
              <a:lnSpc>
                <a:spcPct val="100000"/>
              </a:lnSpc>
              <a:spcBef>
                <a:spcPts val="0"/>
              </a:spcBef>
              <a:spcAft>
                <a:spcPts val="0"/>
              </a:spcAft>
              <a:buClrTx/>
              <a:buSzTx/>
              <a:buFontTx/>
              <a:buNone/>
              <a:tabLst/>
              <a:defRPr/>
            </a:pPr>
            <a:fld id="{F936C1D5-261B-437C-B0AB-9A534FABC3E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0553"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376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0553" rtl="0" eaLnBrk="1" fontAlgn="auto" latinLnBrk="0" hangingPunct="1">
              <a:lnSpc>
                <a:spcPct val="100000"/>
              </a:lnSpc>
              <a:spcBef>
                <a:spcPts val="0"/>
              </a:spcBef>
              <a:spcAft>
                <a:spcPts val="0"/>
              </a:spcAft>
              <a:buClrTx/>
              <a:buSzTx/>
              <a:buFontTx/>
              <a:buNone/>
              <a:tabLst/>
              <a:defRPr/>
            </a:pPr>
            <a:fld id="{F936C1D5-261B-437C-B0AB-9A534FABC3E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0553"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841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0553" rtl="0" eaLnBrk="1" fontAlgn="auto" latinLnBrk="0" hangingPunct="1">
              <a:lnSpc>
                <a:spcPct val="100000"/>
              </a:lnSpc>
              <a:spcBef>
                <a:spcPts val="0"/>
              </a:spcBef>
              <a:spcAft>
                <a:spcPts val="0"/>
              </a:spcAft>
              <a:buClrTx/>
              <a:buSzTx/>
              <a:buFontTx/>
              <a:buNone/>
              <a:tabLst/>
              <a:defRPr/>
            </a:pPr>
            <a:fld id="{A4FB4092-C73B-4003-8CB9-537EEBFFFF34}"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0553"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085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eaLnBrk="1" fontAlgn="auto" hangingPunct="1">
              <a:lnSpc>
                <a:spcPct val="100000"/>
              </a:lnSpc>
              <a:spcAft>
                <a:spcPts val="0"/>
              </a:spcAft>
              <a:buNone/>
            </a:pPr>
            <a:r>
              <a:rPr lang="da-DK" sz="2000" b="1" kern="1200" dirty="0">
                <a:solidFill>
                  <a:prstClr val="black"/>
                </a:solidFill>
                <a:latin typeface="Calibri"/>
              </a:rPr>
              <a:t>Det brede arbejde med demokrati og medborgerskab</a:t>
            </a:r>
          </a:p>
          <a:p>
            <a:pPr marL="461963" lvl="1" indent="0" eaLnBrk="1" fontAlgn="auto" hangingPunct="1">
              <a:lnSpc>
                <a:spcPct val="100000"/>
              </a:lnSpc>
              <a:spcAft>
                <a:spcPts val="0"/>
              </a:spcAft>
              <a:buNone/>
            </a:pPr>
            <a:r>
              <a:rPr lang="da-DK" kern="1200" dirty="0">
                <a:solidFill>
                  <a:prstClr val="black"/>
                </a:solidFill>
                <a:latin typeface="Calibri"/>
              </a:rPr>
              <a:t>Alle fag og hele skolens virke er forpligtet på skolens formål formuleret i folkeskoleloven: </a:t>
            </a:r>
            <a:endParaRPr lang="da-DK" kern="1200" dirty="0">
              <a:solidFill>
                <a:prstClr val="black"/>
              </a:solidFill>
              <a:latin typeface="Calibri"/>
              <a:ea typeface="+mn-ea"/>
              <a:cs typeface="+mn-cs"/>
            </a:endParaRPr>
          </a:p>
          <a:p>
            <a:pPr marL="871538" lvl="2" indent="0" eaLnBrk="1" fontAlgn="auto" hangingPunct="1">
              <a:lnSpc>
                <a:spcPct val="100000"/>
              </a:lnSpc>
              <a:spcAft>
                <a:spcPts val="0"/>
              </a:spcAft>
              <a:buNone/>
            </a:pPr>
            <a:r>
              <a:rPr lang="da-DK" kern="1200" dirty="0">
                <a:solidFill>
                  <a:prstClr val="black"/>
                </a:solidFill>
                <a:latin typeface="Calibri"/>
              </a:rPr>
              <a:t>§1 </a:t>
            </a:r>
            <a:r>
              <a:rPr lang="da-DK" i="1" kern="1200" dirty="0">
                <a:solidFill>
                  <a:prstClr val="black"/>
                </a:solidFill>
                <a:latin typeface="Calibri"/>
              </a:rPr>
              <a:t>Stk. 3: Folkeskolen skal forberede eleverne til deltagelse, medansvar, rettigheder og pligter i et samfund med frihed og folkestyre. Skolens virke skal derfor være præget af åndsfrihed, ligeværd og demokrati.</a:t>
            </a:r>
            <a:r>
              <a:rPr lang="da-DK" b="1" kern="1200" dirty="0">
                <a:solidFill>
                  <a:prstClr val="black"/>
                </a:solidFill>
                <a:latin typeface="Calibri"/>
              </a:rPr>
              <a:t> </a:t>
            </a:r>
            <a:endParaRPr lang="da-DK" sz="2200" b="1" kern="1200" dirty="0">
              <a:solidFill>
                <a:prstClr val="black"/>
              </a:solidFill>
              <a:latin typeface="Calibri"/>
            </a:endParaRPr>
          </a:p>
          <a:p>
            <a:pPr marL="0" indent="0" eaLnBrk="1" fontAlgn="auto" hangingPunct="1">
              <a:lnSpc>
                <a:spcPct val="100000"/>
              </a:lnSpc>
              <a:spcAft>
                <a:spcPts val="0"/>
              </a:spcAft>
              <a:buNone/>
            </a:pPr>
            <a:r>
              <a:rPr lang="da-DK" sz="2000" b="1" kern="1200" dirty="0">
                <a:solidFill>
                  <a:prstClr val="black"/>
                </a:solidFill>
                <a:latin typeface="Calibri"/>
              </a:rPr>
              <a:t>Kritisk tænkning </a:t>
            </a:r>
          </a:p>
          <a:p>
            <a:pPr marL="461963" lvl="1" indent="0" eaLnBrk="1" fontAlgn="auto" hangingPunct="1">
              <a:lnSpc>
                <a:spcPct val="100000"/>
              </a:lnSpc>
              <a:spcAft>
                <a:spcPts val="0"/>
              </a:spcAft>
              <a:buNone/>
            </a:pPr>
            <a:r>
              <a:rPr lang="da-DK" kern="1200" dirty="0">
                <a:solidFill>
                  <a:prstClr val="black"/>
                </a:solidFill>
                <a:latin typeface="Calibri"/>
              </a:rPr>
              <a:t>Eleverne skal klædes på med kritiske kompetencer, herunder også i forhold til medier</a:t>
            </a:r>
            <a:endParaRPr lang="da-DK" sz="1500" kern="1200" dirty="0">
              <a:solidFill>
                <a:prstClr val="black"/>
              </a:solidFill>
              <a:latin typeface="Calibri"/>
            </a:endParaRPr>
          </a:p>
          <a:p>
            <a:pPr marL="0" indent="0" eaLnBrk="1" fontAlgn="auto" hangingPunct="1">
              <a:lnSpc>
                <a:spcPct val="100000"/>
              </a:lnSpc>
              <a:spcAft>
                <a:spcPts val="0"/>
              </a:spcAft>
              <a:buNone/>
            </a:pPr>
            <a:r>
              <a:rPr lang="da-DK" sz="2000" b="1" kern="1200" dirty="0">
                <a:solidFill>
                  <a:prstClr val="black"/>
                </a:solidFill>
                <a:latin typeface="Calibri"/>
              </a:rPr>
              <a:t>Dialog om kontroversielle emner</a:t>
            </a:r>
          </a:p>
          <a:p>
            <a:pPr marL="461963" lvl="1" indent="0" eaLnBrk="1" fontAlgn="auto" hangingPunct="1">
              <a:lnSpc>
                <a:spcPct val="100000"/>
              </a:lnSpc>
              <a:spcAft>
                <a:spcPts val="0"/>
              </a:spcAft>
              <a:buNone/>
            </a:pPr>
            <a:r>
              <a:rPr lang="da-DK" kern="1200" dirty="0">
                <a:solidFill>
                  <a:prstClr val="black"/>
                </a:solidFill>
                <a:latin typeface="Calibri"/>
              </a:rPr>
              <a:t>Lærere og pædagogisk personale skal vide, hvordan skolen inden for en demokratisk ramme kan håndtere dialog om følsomme og/eller kontroversielle emner, så eleverne får adgang til nye kompetencer og alternative handlemåder i forhold til udtryk af uenighed.  </a:t>
            </a:r>
            <a:endParaRPr lang="da-DK" sz="1500" b="1" kern="1200" dirty="0">
              <a:solidFill>
                <a:prstClr val="black"/>
              </a:solidFill>
              <a:latin typeface="Calibri"/>
            </a:endParaRPr>
          </a:p>
          <a:p>
            <a:pPr marL="0" lvl="0" indent="0">
              <a:buNone/>
            </a:pPr>
            <a:r>
              <a:rPr lang="da-DK" sz="2000" b="1" dirty="0"/>
              <a:t>Undgå marginalisering af elever eller elevgrupper  </a:t>
            </a:r>
          </a:p>
          <a:p>
            <a:pPr marL="0" lvl="0" indent="0">
              <a:buNone/>
            </a:pPr>
            <a:r>
              <a:rPr lang="da-DK" sz="2000" b="1" dirty="0"/>
              <a:t>Forældresamarbejde</a:t>
            </a:r>
          </a:p>
          <a:p>
            <a:pPr marL="0" indent="0" eaLnBrk="1" fontAlgn="auto" hangingPunct="1">
              <a:lnSpc>
                <a:spcPct val="100000"/>
              </a:lnSpc>
              <a:spcAft>
                <a:spcPts val="0"/>
              </a:spcAft>
              <a:buNone/>
            </a:pPr>
            <a:r>
              <a:rPr lang="da-DK" sz="2000" b="1" kern="1200" dirty="0">
                <a:solidFill>
                  <a:prstClr val="black"/>
                </a:solidFill>
                <a:latin typeface="Calibri"/>
              </a:rPr>
              <a:t>Skoler/læreres bekymring i forhold til ekstremisme og radikalisering blandt elever</a:t>
            </a:r>
          </a:p>
          <a:p>
            <a:pPr marL="461963" lvl="1" indent="0" eaLnBrk="1" fontAlgn="auto" hangingPunct="1">
              <a:lnSpc>
                <a:spcPct val="100000"/>
              </a:lnSpc>
              <a:spcAft>
                <a:spcPts val="0"/>
              </a:spcAft>
              <a:buNone/>
            </a:pPr>
            <a:r>
              <a:rPr lang="da-DK" kern="1200" dirty="0">
                <a:solidFill>
                  <a:prstClr val="black"/>
                </a:solidFill>
                <a:latin typeface="Calibri"/>
              </a:rPr>
              <a:t>Lærere og pædagogisk personale skal vide, hvor de kan hente råd, vejledning og hjælp, hvis de er bekymrede for, at børn og unge er i risiko for radikalisering.</a:t>
            </a:r>
          </a:p>
          <a:p>
            <a:pPr marL="461963" lvl="1" indent="0" eaLnBrk="1" fontAlgn="auto" hangingPunct="1">
              <a:lnSpc>
                <a:spcPct val="100000"/>
              </a:lnSpc>
              <a:spcAft>
                <a:spcPts val="0"/>
              </a:spcAft>
              <a:buNone/>
            </a:pPr>
            <a:endParaRPr lang="da-DK" kern="1200" dirty="0">
              <a:solidFill>
                <a:prstClr val="black"/>
              </a:solidFill>
              <a:latin typeface="Calibri"/>
            </a:endParaRP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endParaRPr lang="da-DK" dirty="0"/>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endParaRPr lang="da-DK" dirty="0"/>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da-DK" dirty="0"/>
              <a:t> angelsaksisk tradition</a:t>
            </a:r>
            <a:r>
              <a:rPr lang="da-DK" baseline="0" dirty="0"/>
              <a:t> – mere færdighedsorienteret</a:t>
            </a:r>
          </a:p>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dirty="0"/>
              <a:t>dansk tradition: demokrati som livsform</a:t>
            </a:r>
          </a:p>
          <a:p>
            <a:r>
              <a:rPr lang="da-DK" baseline="0" dirty="0"/>
              <a:t>	”forberede eleverne” og ”være præget af”</a:t>
            </a:r>
          </a:p>
          <a:p>
            <a:r>
              <a:rPr lang="da-DK" baseline="0" dirty="0"/>
              <a:t>	stort arbejde i skolerne. ICCP </a:t>
            </a:r>
          </a:p>
          <a:p>
            <a:endParaRPr lang="da-DK" baseline="0" dirty="0"/>
          </a:p>
          <a:p>
            <a:r>
              <a:rPr lang="da-DK" sz="1200" b="0" i="0" u="none" strike="noStrike" kern="1200" baseline="0" dirty="0">
                <a:solidFill>
                  <a:schemeClr val="tx1"/>
                </a:solidFill>
                <a:latin typeface="Arial" charset="0"/>
                <a:ea typeface="+mn-ea"/>
                <a:cs typeface="+mn-cs"/>
              </a:rPr>
              <a:t>De unge står over for en endeløs række af valg – de anvender energi</a:t>
            </a:r>
          </a:p>
          <a:p>
            <a:r>
              <a:rPr lang="da-DK" sz="1200" b="0" i="0" u="none" strike="noStrike" kern="1200" baseline="0" dirty="0">
                <a:solidFill>
                  <a:schemeClr val="tx1"/>
                </a:solidFill>
                <a:latin typeface="Arial" charset="0"/>
                <a:ea typeface="+mn-ea"/>
                <a:cs typeface="+mn-cs"/>
              </a:rPr>
              <a:t>på afsøgning og afprøvning som ingensinde før. Det er et krævende</a:t>
            </a:r>
          </a:p>
          <a:p>
            <a:r>
              <a:rPr lang="da-DK" sz="1200" b="0" i="0" u="none" strike="noStrike" kern="1200" baseline="0" dirty="0">
                <a:solidFill>
                  <a:schemeClr val="tx1"/>
                </a:solidFill>
                <a:latin typeface="Arial" charset="0"/>
                <a:ea typeface="+mn-ea"/>
                <a:cs typeface="+mn-cs"/>
              </a:rPr>
              <a:t>arbejde, for nogle måske direkte opslidende, at tage personlig</a:t>
            </a:r>
          </a:p>
          <a:p>
            <a:r>
              <a:rPr lang="da-DK" sz="1200" b="0" i="0" u="none" strike="noStrike" kern="1200" baseline="0" dirty="0">
                <a:solidFill>
                  <a:schemeClr val="tx1"/>
                </a:solidFill>
                <a:latin typeface="Arial" charset="0"/>
                <a:ea typeface="+mn-ea"/>
                <a:cs typeface="+mn-cs"/>
              </a:rPr>
              <a:t>stilling og finde sin identitet. Hvem er jeg? Hvad mener jeg? Og</a:t>
            </a:r>
          </a:p>
          <a:p>
            <a:r>
              <a:rPr lang="da-DK" sz="1200" b="0" i="0" u="none" strike="noStrike" kern="1200" baseline="0" dirty="0">
                <a:solidFill>
                  <a:schemeClr val="tx1"/>
                </a:solidFill>
                <a:latin typeface="Arial" charset="0"/>
                <a:ea typeface="+mn-ea"/>
                <a:cs typeface="+mn-cs"/>
              </a:rPr>
              <a:t>hvordan skal jeg begrunde mit valg? En problemstilling som blev</a:t>
            </a:r>
          </a:p>
          <a:p>
            <a:r>
              <a:rPr lang="da-DK" sz="1200" b="0" i="0" u="none" strike="noStrike" kern="1200" baseline="0" dirty="0">
                <a:solidFill>
                  <a:schemeClr val="tx1"/>
                </a:solidFill>
                <a:latin typeface="Arial" charset="0"/>
                <a:ea typeface="+mn-ea"/>
                <a:cs typeface="+mn-cs"/>
              </a:rPr>
              <a:t>introduceret for over to årtier siden af Thomas </a:t>
            </a:r>
            <a:r>
              <a:rPr lang="da-DK" sz="1200" b="0" i="0" u="none" strike="noStrike" kern="1200" baseline="0" dirty="0" err="1">
                <a:solidFill>
                  <a:schemeClr val="tx1"/>
                </a:solidFill>
                <a:latin typeface="Arial" charset="0"/>
                <a:ea typeface="+mn-ea"/>
                <a:cs typeface="+mn-cs"/>
              </a:rPr>
              <a:t>Ziehe</a:t>
            </a:r>
            <a:r>
              <a:rPr lang="da-DK" sz="1200" b="0" i="0" u="none" strike="noStrike" kern="1200" baseline="0" dirty="0">
                <a:solidFill>
                  <a:schemeClr val="tx1"/>
                </a:solidFill>
                <a:latin typeface="Arial" charset="0"/>
                <a:ea typeface="+mn-ea"/>
                <a:cs typeface="+mn-cs"/>
              </a:rPr>
              <a:t> og Herbert</a:t>
            </a:r>
          </a:p>
          <a:p>
            <a:r>
              <a:rPr lang="da-DK" sz="1200" b="0" i="0" u="none" strike="noStrike" kern="1200" baseline="0" dirty="0" err="1">
                <a:solidFill>
                  <a:schemeClr val="tx1"/>
                </a:solidFill>
                <a:latin typeface="Arial" charset="0"/>
                <a:ea typeface="+mn-ea"/>
                <a:cs typeface="+mn-cs"/>
              </a:rPr>
              <a:t>Stubenrauch</a:t>
            </a:r>
            <a:r>
              <a:rPr lang="da-DK" sz="1200" b="0" i="0" u="none" strike="noStrike" kern="1200" baseline="0" dirty="0">
                <a:solidFill>
                  <a:schemeClr val="tx1"/>
                </a:solidFill>
                <a:latin typeface="Arial" charset="0"/>
                <a:ea typeface="+mn-ea"/>
                <a:cs typeface="+mn-cs"/>
              </a:rPr>
              <a:t> under overskriften kulturel frisættelse, i Danmark</a:t>
            </a:r>
          </a:p>
          <a:p>
            <a:r>
              <a:rPr lang="da-DK" sz="1200" b="0" i="0" u="none" strike="noStrike" kern="1200" baseline="0" dirty="0">
                <a:solidFill>
                  <a:schemeClr val="tx1"/>
                </a:solidFill>
                <a:latin typeface="Arial" charset="0"/>
                <a:ea typeface="+mn-ea"/>
                <a:cs typeface="+mn-cs"/>
              </a:rPr>
              <a:t>10 </a:t>
            </a:r>
            <a:r>
              <a:rPr lang="da-DK" sz="1200" b="0" i="1" u="none" strike="noStrike" kern="1200" baseline="0" dirty="0">
                <a:solidFill>
                  <a:schemeClr val="tx1"/>
                </a:solidFill>
                <a:latin typeface="Arial" charset="0"/>
                <a:ea typeface="+mn-ea"/>
                <a:cs typeface="+mn-cs"/>
              </a:rPr>
              <a:t>Søren Kolstrup</a:t>
            </a:r>
          </a:p>
          <a:p>
            <a:r>
              <a:rPr lang="da-DK" sz="1200" b="0" i="0" u="none" strike="noStrike" kern="1200" baseline="0" dirty="0">
                <a:solidFill>
                  <a:schemeClr val="tx1"/>
                </a:solidFill>
                <a:latin typeface="Arial" charset="0"/>
                <a:ea typeface="+mn-ea"/>
                <a:cs typeface="+mn-cs"/>
              </a:rPr>
              <a:t>bl.a. fulgt op af RUC-forskeren Birgittes Simonsens ungdomsanalyser.</a:t>
            </a:r>
          </a:p>
          <a:p>
            <a:r>
              <a:rPr lang="da-DK" sz="1200" b="0" i="0" u="none" strike="noStrike" kern="1200" baseline="0" dirty="0">
                <a:solidFill>
                  <a:schemeClr val="tx1"/>
                </a:solidFill>
                <a:latin typeface="Arial" charset="0"/>
                <a:ea typeface="+mn-ea"/>
                <a:cs typeface="+mn-cs"/>
              </a:rPr>
              <a:t>6 Altså ingenlunde en ny problemstilling blandt ungdomsforskere.</a:t>
            </a:r>
          </a:p>
          <a:p>
            <a:r>
              <a:rPr lang="da-DK" sz="1200" b="0" i="0" u="none" strike="noStrike" kern="1200" baseline="0" dirty="0">
                <a:solidFill>
                  <a:schemeClr val="tx1"/>
                </a:solidFill>
                <a:latin typeface="Arial" charset="0"/>
                <a:ea typeface="+mn-ea"/>
                <a:cs typeface="+mn-cs"/>
              </a:rPr>
              <a:t>At træde ind i samfundet er således en krævende opgave</a:t>
            </a:r>
          </a:p>
          <a:p>
            <a:r>
              <a:rPr lang="da-DK" sz="1200" b="0" i="0" u="none" strike="noStrike" kern="1200" baseline="0" dirty="0">
                <a:solidFill>
                  <a:schemeClr val="tx1"/>
                </a:solidFill>
                <a:latin typeface="Arial" charset="0"/>
                <a:ea typeface="+mn-ea"/>
                <a:cs typeface="+mn-cs"/>
              </a:rPr>
              <a:t>for unge af i dag – for nogle, de </a:t>
            </a:r>
            <a:r>
              <a:rPr lang="da-DK" sz="1200" b="0" i="0" u="none" strike="noStrike" kern="1200" baseline="0" dirty="0" err="1">
                <a:solidFill>
                  <a:schemeClr val="tx1"/>
                </a:solidFill>
                <a:latin typeface="Arial" charset="0"/>
                <a:ea typeface="+mn-ea"/>
                <a:cs typeface="+mn-cs"/>
              </a:rPr>
              <a:t>priviligerede</a:t>
            </a:r>
            <a:r>
              <a:rPr lang="da-DK" sz="1200" b="0" i="0" u="none" strike="noStrike" kern="1200" baseline="0" dirty="0">
                <a:solidFill>
                  <a:schemeClr val="tx1"/>
                </a:solidFill>
                <a:latin typeface="Arial" charset="0"/>
                <a:ea typeface="+mn-ea"/>
                <a:cs typeface="+mn-cs"/>
              </a:rPr>
              <a:t>, byder sig uanede</a:t>
            </a:r>
          </a:p>
          <a:p>
            <a:r>
              <a:rPr lang="da-DK" sz="1200" b="0" i="0" u="none" strike="noStrike" kern="1200" baseline="0" dirty="0">
                <a:solidFill>
                  <a:schemeClr val="tx1"/>
                </a:solidFill>
                <a:latin typeface="Arial" charset="0"/>
                <a:ea typeface="+mn-ea"/>
                <a:cs typeface="+mn-cs"/>
              </a:rPr>
              <a:t>muligheder – men for alle gælder, også de ressourcestærke, at jagten</a:t>
            </a:r>
          </a:p>
          <a:p>
            <a:r>
              <a:rPr lang="da-DK" sz="1200" b="0" i="0" u="none" strike="noStrike" kern="1200" baseline="0" dirty="0">
                <a:solidFill>
                  <a:schemeClr val="tx1"/>
                </a:solidFill>
                <a:latin typeface="Arial" charset="0"/>
                <a:ea typeface="+mn-ea"/>
                <a:cs typeface="+mn-cs"/>
              </a:rPr>
              <a:t>på identitet og stillingtagen fordrer personlig energi. En helt</a:t>
            </a:r>
          </a:p>
          <a:p>
            <a:r>
              <a:rPr lang="da-DK" sz="1200" b="0" i="0" u="none" strike="noStrike" kern="1200" baseline="0" dirty="0">
                <a:solidFill>
                  <a:schemeClr val="tx1"/>
                </a:solidFill>
                <a:latin typeface="Arial" charset="0"/>
                <a:ea typeface="+mn-ea"/>
                <a:cs typeface="+mn-cs"/>
              </a:rPr>
              <a:t>særlig disciplin. En refleksivitetens »disciplin«. Dette er just denne</a:t>
            </a:r>
          </a:p>
          <a:p>
            <a:r>
              <a:rPr lang="da-DK" sz="1200" b="0" i="0" u="none" strike="noStrike" kern="1200" baseline="0" dirty="0">
                <a:solidFill>
                  <a:schemeClr val="tx1"/>
                </a:solidFill>
                <a:latin typeface="Arial" charset="0"/>
                <a:ea typeface="+mn-ea"/>
                <a:cs typeface="+mn-cs"/>
              </a:rPr>
              <a:t>»disciplin« som ungdomsuddannelserne vanskeligt kan krybe</a:t>
            </a:r>
          </a:p>
          <a:p>
            <a:r>
              <a:rPr lang="da-DK" sz="1200" b="0" i="0" u="none" strike="noStrike" kern="1200" baseline="0" dirty="0">
                <a:solidFill>
                  <a:schemeClr val="tx1"/>
                </a:solidFill>
                <a:latin typeface="Arial" charset="0"/>
                <a:ea typeface="+mn-ea"/>
                <a:cs typeface="+mn-cs"/>
              </a:rPr>
              <a:t>uden om at forholde sig til.</a:t>
            </a:r>
          </a:p>
          <a:p>
            <a:r>
              <a:rPr lang="da-DK" sz="1200" b="0" i="0" u="none" strike="noStrike" kern="1200" baseline="0" dirty="0">
                <a:solidFill>
                  <a:schemeClr val="tx1"/>
                </a:solidFill>
                <a:latin typeface="Arial" charset="0"/>
                <a:ea typeface="+mn-ea"/>
                <a:cs typeface="+mn-cs"/>
              </a:rPr>
              <a:t>Konsekvensen af disse betragtninger er entydig: Ingen fødes eller</a:t>
            </a:r>
          </a:p>
          <a:p>
            <a:r>
              <a:rPr lang="da-DK" sz="1200" b="0" i="0" u="none" strike="noStrike" kern="1200" baseline="0" dirty="0">
                <a:solidFill>
                  <a:schemeClr val="tx1"/>
                </a:solidFill>
                <a:latin typeface="Arial" charset="0"/>
                <a:ea typeface="+mn-ea"/>
                <a:cs typeface="+mn-cs"/>
              </a:rPr>
              <a:t>socialiseres automatisk ind i rollen som borger, den må tilegnes!</a:t>
            </a:r>
          </a:p>
          <a:p>
            <a:r>
              <a:rPr lang="da-DK" sz="1200" b="0" i="0" u="none" strike="noStrike" kern="1200" baseline="0" dirty="0">
                <a:solidFill>
                  <a:schemeClr val="tx1"/>
                </a:solidFill>
                <a:latin typeface="Arial" charset="0"/>
                <a:ea typeface="+mn-ea"/>
                <a:cs typeface="+mn-cs"/>
              </a:rPr>
              <a:t>At netop gymnasiet og den hertil knyttede forskning har en opgave</a:t>
            </a:r>
          </a:p>
          <a:p>
            <a:r>
              <a:rPr lang="da-DK" sz="1200" b="0" i="0" u="none" strike="noStrike" kern="1200" baseline="0" dirty="0">
                <a:solidFill>
                  <a:schemeClr val="tx1"/>
                </a:solidFill>
                <a:latin typeface="Arial" charset="0"/>
                <a:ea typeface="+mn-ea"/>
                <a:cs typeface="+mn-cs"/>
              </a:rPr>
              <a:t>her – ikke en ekstra opgave, men en opgave der træder frem</a:t>
            </a:r>
          </a:p>
          <a:p>
            <a:r>
              <a:rPr lang="da-DK" sz="1200" b="0" i="0" u="none" strike="noStrike" kern="1200" baseline="0" dirty="0">
                <a:solidFill>
                  <a:schemeClr val="tx1"/>
                </a:solidFill>
                <a:latin typeface="Arial" charset="0"/>
                <a:ea typeface="+mn-ea"/>
                <a:cs typeface="+mn-cs"/>
              </a:rPr>
              <a:t>som et perspektiv for det hele skoleliv – forekommer der mig at</a:t>
            </a:r>
          </a:p>
          <a:p>
            <a:r>
              <a:rPr lang="da-DK" sz="1200" b="0" i="0" u="none" strike="noStrike" kern="1200" baseline="0" dirty="0">
                <a:solidFill>
                  <a:schemeClr val="tx1"/>
                </a:solidFill>
                <a:latin typeface="Arial" charset="0"/>
                <a:ea typeface="+mn-ea"/>
                <a:cs typeface="+mn-cs"/>
              </a:rPr>
              <a:t>være tre gode grunde til:</a:t>
            </a:r>
          </a:p>
          <a:p>
            <a:r>
              <a:rPr lang="da-DK" sz="1200" b="0" i="0" u="none" strike="noStrike" kern="1200" baseline="0" dirty="0">
                <a:solidFill>
                  <a:schemeClr val="tx1"/>
                </a:solidFill>
                <a:latin typeface="Arial" charset="0"/>
                <a:ea typeface="+mn-ea"/>
                <a:cs typeface="+mn-cs"/>
              </a:rPr>
              <a:t>1. Vil man gøre alvor af den gymnasiale bekendtgørelse fra 1999,</a:t>
            </a:r>
          </a:p>
          <a:p>
            <a:r>
              <a:rPr lang="da-DK" sz="1200" b="0" i="0" u="none" strike="noStrike" kern="1200" baseline="0" dirty="0">
                <a:solidFill>
                  <a:schemeClr val="tx1"/>
                </a:solidFill>
                <a:latin typeface="Arial" charset="0"/>
                <a:ea typeface="+mn-ea"/>
                <a:cs typeface="+mn-cs"/>
              </a:rPr>
              <a:t>der fastslår, at ikke blot de enkelte fag, men også skolen som</a:t>
            </a:r>
          </a:p>
          <a:p>
            <a:r>
              <a:rPr lang="da-DK" sz="1200" b="0" i="0" u="none" strike="noStrike" kern="1200" baseline="0" dirty="0">
                <a:solidFill>
                  <a:schemeClr val="tx1"/>
                </a:solidFill>
                <a:latin typeface="Arial" charset="0"/>
                <a:ea typeface="+mn-ea"/>
                <a:cs typeface="+mn-cs"/>
              </a:rPr>
              <a:t>helhed skal fremme elevernes lyst og evne til at engagere sig og</a:t>
            </a:r>
          </a:p>
          <a:p>
            <a:r>
              <a:rPr lang="da-DK" sz="1200" b="0" i="0" u="none" strike="noStrike" kern="1200" baseline="0" dirty="0">
                <a:solidFill>
                  <a:schemeClr val="tx1"/>
                </a:solidFill>
                <a:latin typeface="Arial" charset="0"/>
                <a:ea typeface="+mn-ea"/>
                <a:cs typeface="+mn-cs"/>
              </a:rPr>
              <a:t>deltage i den demokratiske debat, fordrer det en almen bevågenhed</a:t>
            </a:r>
          </a:p>
          <a:p>
            <a:r>
              <a:rPr lang="da-DK" sz="1200" b="0" i="0" u="none" strike="noStrike" kern="1200" baseline="0" dirty="0">
                <a:solidFill>
                  <a:schemeClr val="tx1"/>
                </a:solidFill>
                <a:latin typeface="Arial" charset="0"/>
                <a:ea typeface="+mn-ea"/>
                <a:cs typeface="+mn-cs"/>
              </a:rPr>
              <a:t>om dette tema. Dette indebærer, at ikke blot udvalgte</a:t>
            </a:r>
          </a:p>
          <a:p>
            <a:r>
              <a:rPr lang="da-DK" sz="1200" b="0" i="0" u="none" strike="noStrike" kern="1200" baseline="0" dirty="0">
                <a:solidFill>
                  <a:schemeClr val="tx1"/>
                </a:solidFill>
                <a:latin typeface="Arial" charset="0"/>
                <a:ea typeface="+mn-ea"/>
                <a:cs typeface="+mn-cs"/>
              </a:rPr>
              <a:t>fag og faglærere men ethvert fag og enhver faglærer er bevidst</a:t>
            </a:r>
          </a:p>
          <a:p>
            <a:r>
              <a:rPr lang="da-DK" sz="1200" b="0" i="0" u="none" strike="noStrike" kern="1200" baseline="0" dirty="0">
                <a:solidFill>
                  <a:schemeClr val="tx1"/>
                </a:solidFill>
                <a:latin typeface="Arial" charset="0"/>
                <a:ea typeface="+mn-ea"/>
                <a:cs typeface="+mn-cs"/>
              </a:rPr>
              <a:t>om de potentialer, som ens fag rummer for borgerens </a:t>
            </a:r>
            <a:r>
              <a:rPr lang="da-DK" sz="1200" b="0" i="0" u="none" strike="noStrike" kern="1200" baseline="0" dirty="0" err="1">
                <a:solidFill>
                  <a:schemeClr val="tx1"/>
                </a:solidFill>
                <a:latin typeface="Arial" charset="0"/>
                <a:ea typeface="+mn-ea"/>
                <a:cs typeface="+mn-cs"/>
              </a:rPr>
              <a:t>navigeren</a:t>
            </a:r>
            <a:endParaRPr lang="da-DK" sz="1200" b="0" i="0" u="none" strike="noStrike" kern="1200" baseline="0" dirty="0">
              <a:solidFill>
                <a:schemeClr val="tx1"/>
              </a:solidFill>
              <a:latin typeface="Arial" charset="0"/>
              <a:ea typeface="+mn-ea"/>
              <a:cs typeface="+mn-cs"/>
            </a:endParaRPr>
          </a:p>
          <a:p>
            <a:r>
              <a:rPr lang="da-DK" sz="1200" b="0" i="0" u="none" strike="noStrike" kern="1200" baseline="0" dirty="0">
                <a:solidFill>
                  <a:schemeClr val="tx1"/>
                </a:solidFill>
                <a:latin typeface="Arial" charset="0"/>
                <a:ea typeface="+mn-ea"/>
                <a:cs typeface="+mn-cs"/>
              </a:rPr>
              <a:t>i det komplekse samfund. Men mere end det: Demokratis dannelse</a:t>
            </a:r>
          </a:p>
          <a:p>
            <a:r>
              <a:rPr lang="da-DK" sz="1200" b="0" i="0" u="none" strike="noStrike" kern="1200" baseline="0" dirty="0">
                <a:solidFill>
                  <a:schemeClr val="tx1"/>
                </a:solidFill>
                <a:latin typeface="Arial" charset="0"/>
                <a:ea typeface="+mn-ea"/>
                <a:cs typeface="+mn-cs"/>
              </a:rPr>
              <a:t>er ikke blot summen af de enkelte fagdidaktikker; temaet</a:t>
            </a:r>
          </a:p>
          <a:p>
            <a:r>
              <a:rPr lang="da-DK" sz="1200" b="0" i="0" u="none" strike="noStrike" kern="1200" baseline="0" dirty="0">
                <a:solidFill>
                  <a:schemeClr val="tx1"/>
                </a:solidFill>
                <a:latin typeface="Arial" charset="0"/>
                <a:ea typeface="+mn-ea"/>
                <a:cs typeface="+mn-cs"/>
              </a:rPr>
              <a:t>handler om skolens samlede organisering og kultur, hvorfor</a:t>
            </a:r>
          </a:p>
          <a:p>
            <a:r>
              <a:rPr lang="da-DK" sz="1200" b="0" i="0" u="none" strike="noStrike" kern="1200" baseline="0" dirty="0">
                <a:solidFill>
                  <a:schemeClr val="tx1"/>
                </a:solidFill>
                <a:latin typeface="Arial" charset="0"/>
                <a:ea typeface="+mn-ea"/>
                <a:cs typeface="+mn-cs"/>
              </a:rPr>
              <a:t>emnet hører til i den almindelige pædagogiske uddannelse.</a:t>
            </a:r>
          </a:p>
          <a:p>
            <a:r>
              <a:rPr lang="da-DK" sz="1200" b="0" i="0" u="none" strike="noStrike" kern="1200" baseline="0" dirty="0">
                <a:solidFill>
                  <a:schemeClr val="tx1"/>
                </a:solidFill>
                <a:latin typeface="Arial" charset="0"/>
                <a:ea typeface="+mn-ea"/>
                <a:cs typeface="+mn-cs"/>
              </a:rPr>
              <a:t>2. Den politiske dannelse næres af både vækkelse og rationalitet,</a:t>
            </a:r>
          </a:p>
          <a:p>
            <a:r>
              <a:rPr lang="da-DK" sz="1200" b="0" i="0" u="none" strike="noStrike" kern="1200" baseline="0" dirty="0">
                <a:solidFill>
                  <a:schemeClr val="tx1"/>
                </a:solidFill>
                <a:latin typeface="Arial" charset="0"/>
                <a:ea typeface="+mn-ea"/>
                <a:cs typeface="+mn-cs"/>
              </a:rPr>
              <a:t>lidenskab og fornuft. I dette spændingsfelt træder underviseren</a:t>
            </a:r>
          </a:p>
          <a:p>
            <a:r>
              <a:rPr lang="da-DK" sz="1200" b="0" i="0" u="none" strike="noStrike" kern="1200" baseline="0" dirty="0">
                <a:solidFill>
                  <a:schemeClr val="tx1"/>
                </a:solidFill>
                <a:latin typeface="Arial" charset="0"/>
                <a:ea typeface="+mn-ea"/>
                <a:cs typeface="+mn-cs"/>
              </a:rPr>
              <a:t>frem som borger og professionel, som tilhørende følelsernes og</a:t>
            </a:r>
          </a:p>
          <a:p>
            <a:r>
              <a:rPr lang="da-DK" sz="1200" b="0" i="0" u="none" strike="noStrike" kern="1200" baseline="0" dirty="0">
                <a:solidFill>
                  <a:schemeClr val="tx1"/>
                </a:solidFill>
                <a:latin typeface="Arial" charset="0"/>
                <a:ea typeface="+mn-ea"/>
                <a:cs typeface="+mn-cs"/>
              </a:rPr>
              <a:t>fornuftens rige, hvorfor der er ekstra behov for at kende sin rolle</a:t>
            </a:r>
          </a:p>
          <a:p>
            <a:r>
              <a:rPr lang="da-DK" sz="1200" b="0" i="0" u="none" strike="noStrike" kern="1200" baseline="0" dirty="0">
                <a:solidFill>
                  <a:schemeClr val="tx1"/>
                </a:solidFill>
                <a:latin typeface="Arial" charset="0"/>
                <a:ea typeface="+mn-ea"/>
                <a:cs typeface="+mn-cs"/>
              </a:rPr>
              <a:t>i dannelsesprocessen: som den der evner både at forløse, fremme</a:t>
            </a:r>
          </a:p>
          <a:p>
            <a:r>
              <a:rPr lang="da-DK" sz="1200" b="0" i="0" u="none" strike="noStrike" kern="1200" baseline="0" dirty="0">
                <a:solidFill>
                  <a:schemeClr val="tx1"/>
                </a:solidFill>
                <a:latin typeface="Arial" charset="0"/>
                <a:ea typeface="+mn-ea"/>
                <a:cs typeface="+mn-cs"/>
              </a:rPr>
              <a:t>det politiske subjekt, og kunne træde tilbage. Her er optakt</a:t>
            </a:r>
          </a:p>
          <a:p>
            <a:r>
              <a:rPr lang="da-DK" sz="1200" b="0" i="0" u="none" strike="noStrike" kern="1200" baseline="0" dirty="0">
                <a:solidFill>
                  <a:schemeClr val="tx1"/>
                </a:solidFill>
                <a:latin typeface="Arial" charset="0"/>
                <a:ea typeface="+mn-ea"/>
                <a:cs typeface="+mn-cs"/>
              </a:rPr>
              <a:t>til modsætninger. Balancen mellem åndelig voldtægt og forløsende</a:t>
            </a:r>
          </a:p>
          <a:p>
            <a:r>
              <a:rPr lang="da-DK" sz="1200" b="0" i="0" u="none" strike="noStrike" kern="1200" baseline="0" dirty="0">
                <a:solidFill>
                  <a:schemeClr val="tx1"/>
                </a:solidFill>
                <a:latin typeface="Arial" charset="0"/>
                <a:ea typeface="+mn-ea"/>
                <a:cs typeface="+mn-cs"/>
              </a:rPr>
              <a:t>jordemoder er hårfin. Den fordrer refleksion over både</a:t>
            </a:r>
          </a:p>
          <a:p>
            <a:r>
              <a:rPr lang="da-DK" sz="1200" b="0" i="0" u="none" strike="noStrike" kern="1200" baseline="0" dirty="0">
                <a:solidFill>
                  <a:schemeClr val="tx1"/>
                </a:solidFill>
                <a:latin typeface="Arial" charset="0"/>
                <a:ea typeface="+mn-ea"/>
                <a:cs typeface="+mn-cs"/>
              </a:rPr>
              <a:t>skolen og</a:t>
            </a:r>
            <a:endParaRPr lang="da-DK" baseline="0" dirty="0"/>
          </a:p>
          <a:p>
            <a:endParaRPr lang="da-DK" dirty="0"/>
          </a:p>
        </p:txBody>
      </p:sp>
      <p:sp>
        <p:nvSpPr>
          <p:cNvPr id="4" name="Pladsholder til diasnummer 3"/>
          <p:cNvSpPr>
            <a:spLocks noGrp="1"/>
          </p:cNvSpPr>
          <p:nvPr>
            <p:ph type="sldNum" sz="quarter" idx="10"/>
          </p:nvPr>
        </p:nvSpPr>
        <p:spPr/>
        <p:txBody>
          <a:bodyPr/>
          <a:lstStyle/>
          <a:p>
            <a:pPr>
              <a:defRPr/>
            </a:pPr>
            <a:fld id="{44B72D39-9491-4736-9DAE-605A0B609B38}" type="slidenum">
              <a:rPr lang="da-DK" smtClean="0"/>
              <a:pPr>
                <a:defRPr/>
              </a:pPr>
              <a:t>4</a:t>
            </a:fld>
            <a:endParaRPr lang="da-DK"/>
          </a:p>
        </p:txBody>
      </p:sp>
    </p:spTree>
    <p:extLst>
      <p:ext uri="{BB962C8B-B14F-4D97-AF65-F5344CB8AC3E}">
        <p14:creationId xmlns:p14="http://schemas.microsoft.com/office/powerpoint/2010/main" val="30699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En vigtig byggesten for børns demokratiske udvikling er evnen til kritisk tænkning. </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Børn har brug for kritisk tænkning, når de skal udvikle deres </a:t>
            </a:r>
            <a:r>
              <a:rPr lang="da-DK" sz="1200" b="1" kern="1200" dirty="0">
                <a:solidFill>
                  <a:schemeClr val="tx1"/>
                </a:solidFill>
                <a:effectLst/>
                <a:latin typeface="+mn-lt"/>
                <a:ea typeface="+mn-ea"/>
                <a:cs typeface="+mn-cs"/>
              </a:rPr>
              <a:t>nysgerrighed</a:t>
            </a:r>
            <a:r>
              <a:rPr lang="da-DK" sz="1200" kern="1200" dirty="0">
                <a:solidFill>
                  <a:schemeClr val="tx1"/>
                </a:solidFill>
                <a:effectLst/>
                <a:latin typeface="+mn-lt"/>
                <a:ea typeface="+mn-ea"/>
                <a:cs typeface="+mn-cs"/>
              </a:rPr>
              <a:t> og lære at forholde sig kritisk til forskellige informationer, udsagn og normer. Kritisk tænkning er også en vigtig brik i børns evne til </a:t>
            </a:r>
            <a:r>
              <a:rPr lang="da-DK" sz="1200" b="1" kern="1200" dirty="0">
                <a:solidFill>
                  <a:schemeClr val="tx1"/>
                </a:solidFill>
                <a:effectLst/>
                <a:latin typeface="+mn-lt"/>
                <a:ea typeface="+mn-ea"/>
                <a:cs typeface="+mn-cs"/>
              </a:rPr>
              <a:t>konstruktiv</a:t>
            </a:r>
            <a:r>
              <a:rPr lang="da-DK" sz="1200" kern="1200" dirty="0">
                <a:solidFill>
                  <a:schemeClr val="tx1"/>
                </a:solidFill>
                <a:effectLst/>
                <a:latin typeface="+mn-lt"/>
                <a:ea typeface="+mn-ea"/>
                <a:cs typeface="+mn-cs"/>
              </a:rPr>
              <a:t> </a:t>
            </a:r>
            <a:r>
              <a:rPr lang="da-DK" sz="1200" b="1" kern="1200" dirty="0">
                <a:solidFill>
                  <a:schemeClr val="tx1"/>
                </a:solidFill>
                <a:effectLst/>
                <a:latin typeface="+mn-lt"/>
                <a:ea typeface="+mn-ea"/>
                <a:cs typeface="+mn-cs"/>
              </a:rPr>
              <a:t>problemløsning</a:t>
            </a:r>
            <a:r>
              <a:rPr lang="da-DK"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Åbne op for dialog.</a:t>
            </a:r>
            <a:r>
              <a:rPr lang="da-DK" sz="120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baseline="0" dirty="0">
                <a:solidFill>
                  <a:schemeClr val="tx1"/>
                </a:solidFill>
                <a:effectLst/>
                <a:latin typeface="+mn-lt"/>
                <a:ea typeface="+mn-ea"/>
                <a:cs typeface="+mn-cs"/>
              </a:rPr>
              <a:t>Vi kan bidrage til at børnene føler sig set og hørt. Men det modsatte fortegn gør sig legeledes gældende</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baseline="0" dirty="0">
                <a:solidFill>
                  <a:schemeClr val="tx1"/>
                </a:solidFill>
                <a:effectLst/>
                <a:latin typeface="+mn-lt"/>
                <a:ea typeface="+mn-ea"/>
                <a:cs typeface="+mn-cs"/>
              </a:rPr>
              <a:t>Hvem har definitionsmagten ift. hvad der er rigtigt- hvordan lærer vi børnene at turde sige deres mening, stå ved den, samtidig med at de passer på vennernes mening. Hvordan møder vi børnene ligeværdigt</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baseline="0" dirty="0">
              <a:solidFill>
                <a:schemeClr val="tx1"/>
              </a:solidFill>
              <a:effectLst/>
              <a:latin typeface="+mn-lt"/>
              <a:ea typeface="+mn-ea"/>
              <a:cs typeface="+mn-cs"/>
            </a:endParaRPr>
          </a:p>
          <a:p>
            <a:r>
              <a:rPr lang="da-DK" b="1" dirty="0"/>
              <a:t>EKS: </a:t>
            </a:r>
          </a:p>
          <a:p>
            <a:r>
              <a:rPr lang="da-DK" dirty="0"/>
              <a:t>Nærværende og nysgerrige </a:t>
            </a:r>
            <a:r>
              <a:rPr lang="da-DK" baseline="0" dirty="0"/>
              <a:t>spørgsmål</a:t>
            </a:r>
          </a:p>
          <a:p>
            <a:r>
              <a:rPr lang="da-DK" baseline="0" dirty="0"/>
              <a:t>Vi lytter til hinanden</a:t>
            </a:r>
          </a:p>
          <a:p>
            <a:r>
              <a:rPr lang="da-DK" baseline="0" dirty="0"/>
              <a:t>Vi har en fælles plan</a:t>
            </a:r>
            <a:endParaRPr lang="da-DK" dirty="0"/>
          </a:p>
          <a:p>
            <a:endParaRPr lang="da-DK" dirty="0"/>
          </a:p>
          <a:p>
            <a:r>
              <a:rPr lang="da-DK" dirty="0">
                <a:solidFill>
                  <a:srgbClr val="C00000"/>
                </a:solidFill>
              </a:rPr>
              <a:t>Imødekommende, nysgerrige voksne der giver plads</a:t>
            </a:r>
            <a:r>
              <a:rPr lang="da-DK" baseline="0" dirty="0">
                <a:solidFill>
                  <a:srgbClr val="C00000"/>
                </a:solidFill>
              </a:rPr>
              <a:t> til </a:t>
            </a:r>
            <a:r>
              <a:rPr lang="da-DK" baseline="0" dirty="0" err="1">
                <a:solidFill>
                  <a:srgbClr val="C00000"/>
                </a:solidFill>
              </a:rPr>
              <a:t>børnenens</a:t>
            </a:r>
            <a:r>
              <a:rPr lang="da-DK" baseline="0" dirty="0">
                <a:solidFill>
                  <a:srgbClr val="C00000"/>
                </a:solidFill>
              </a:rPr>
              <a:t> værdier og giver respons på det barnet siger øger den kritiske tænkning.</a:t>
            </a:r>
          </a:p>
          <a:p>
            <a:r>
              <a:rPr lang="da-DK" baseline="0" dirty="0">
                <a:solidFill>
                  <a:srgbClr val="C00000"/>
                </a:solidFill>
              </a:rPr>
              <a:t>Præsenter barnet for flere perspektiver/alternative måde at forstå eller løse konflikter – udvide børnenes handlekompetence</a:t>
            </a:r>
          </a:p>
          <a:p>
            <a:endParaRPr lang="da-DK" baseline="0" dirty="0">
              <a:solidFill>
                <a:srgbClr val="C00000"/>
              </a:solidFill>
            </a:endParaRPr>
          </a:p>
          <a:p>
            <a:r>
              <a:rPr lang="da-DK" baseline="0" dirty="0"/>
              <a:t>Være kritiske (turde sige til og fra) det fællesskabet fordre. Ikke følge ukritisk med.</a:t>
            </a:r>
          </a:p>
          <a:p>
            <a:endParaRPr lang="da-DK" baseline="0" dirty="0"/>
          </a:p>
          <a:p>
            <a:r>
              <a:rPr lang="da-DK" baseline="0" dirty="0"/>
              <a:t>Skabe modstandskraft ved at børnene får erfaring med at sige til og fra</a:t>
            </a:r>
          </a:p>
          <a:p>
            <a:endParaRPr lang="da-DK" baseline="0" dirty="0"/>
          </a:p>
          <a:p>
            <a:r>
              <a:rPr lang="da-DK" b="1" dirty="0"/>
              <a:t>Andre</a:t>
            </a:r>
            <a:r>
              <a:rPr lang="da-DK" b="1" baseline="0" dirty="0"/>
              <a:t> e</a:t>
            </a:r>
            <a:r>
              <a:rPr lang="da-DK" b="1" dirty="0"/>
              <a:t>ksempler</a:t>
            </a:r>
          </a:p>
          <a:p>
            <a:r>
              <a:rPr lang="da-DK" dirty="0" err="1"/>
              <a:t>Undregruppen</a:t>
            </a:r>
            <a:endParaRPr lang="da-DK" dirty="0"/>
          </a:p>
          <a:p>
            <a:r>
              <a:rPr lang="da-DK" dirty="0"/>
              <a:t>Lad børn</a:t>
            </a:r>
            <a:r>
              <a:rPr lang="da-DK" baseline="0" dirty="0"/>
              <a:t> være med til at </a:t>
            </a:r>
            <a:endParaRPr lang="da-DK" dirty="0"/>
          </a:p>
          <a:p>
            <a:pPr marL="0" indent="0">
              <a:buFont typeface="Arial" panose="020B0604020202020204" pitchFamily="34" charset="0"/>
              <a:buNone/>
            </a:pPr>
            <a:r>
              <a:rPr lang="da-DK" dirty="0"/>
              <a:t>Hvad kan vi godt li – hvordan</a:t>
            </a:r>
            <a:r>
              <a:rPr lang="da-DK" baseline="0" dirty="0"/>
              <a:t> indretter vi ud fra det?</a:t>
            </a:r>
          </a:p>
          <a:p>
            <a:pPr marL="0" indent="0">
              <a:buFont typeface="Arial" panose="020B0604020202020204" pitchFamily="34" charset="0"/>
              <a:buNone/>
            </a:pPr>
            <a:r>
              <a:rPr lang="da-DK" baseline="0" dirty="0"/>
              <a:t>Valg af aktiviteter – frivilligt skema  - Jeg må vælge </a:t>
            </a:r>
          </a:p>
          <a:p>
            <a:pPr marL="0" indent="0">
              <a:buFont typeface="Arial" panose="020B0604020202020204" pitchFamily="34" charset="0"/>
              <a:buNone/>
            </a:pPr>
            <a:endParaRPr lang="da-DK" baseline="0" dirty="0"/>
          </a:p>
          <a:p>
            <a:pPr marL="0" marR="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dirty="0"/>
              <a:t>Balancere mellem at give børnene ny viden og holde sig åben for at følge børnenes spor og give plads til børnenes uventede betragtninger. </a:t>
            </a:r>
          </a:p>
          <a:p>
            <a:endParaRPr lang="da-DK" dirty="0"/>
          </a:p>
        </p:txBody>
      </p:sp>
      <p:sp>
        <p:nvSpPr>
          <p:cNvPr id="4" name="Pladsholder til diasnummer 3"/>
          <p:cNvSpPr>
            <a:spLocks noGrp="1"/>
          </p:cNvSpPr>
          <p:nvPr>
            <p:ph type="sldNum" sz="quarter" idx="10"/>
          </p:nvPr>
        </p:nvSpPr>
        <p:spPr/>
        <p:txBody>
          <a:bodyPr/>
          <a:lstStyle/>
          <a:p>
            <a:pPr marL="0" marR="0" lvl="0" indent="0" algn="r" defTabSz="913992" rtl="0" eaLnBrk="1" fontAlgn="auto" latinLnBrk="0" hangingPunct="1">
              <a:lnSpc>
                <a:spcPct val="100000"/>
              </a:lnSpc>
              <a:spcBef>
                <a:spcPts val="0"/>
              </a:spcBef>
              <a:spcAft>
                <a:spcPts val="0"/>
              </a:spcAft>
              <a:buClrTx/>
              <a:buSzTx/>
              <a:buFontTx/>
              <a:buNone/>
              <a:tabLst/>
              <a:defRPr/>
            </a:pPr>
            <a:fld id="{3477FD34-E586-4161-AD40-242107BE3476}" type="slidenum">
              <a:rPr kumimoji="0" lang="da-DK"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92" rtl="0" eaLnBrk="1" fontAlgn="auto" latinLnBrk="0" hangingPunct="1">
                <a:lnSpc>
                  <a:spcPct val="100000"/>
                </a:lnSpc>
                <a:spcBef>
                  <a:spcPts val="0"/>
                </a:spcBef>
                <a:spcAft>
                  <a:spcPts val="0"/>
                </a:spcAft>
                <a:buClrTx/>
                <a:buSzTx/>
                <a:buFontTx/>
                <a:buNone/>
                <a:tabLst/>
                <a:defRPr/>
              </a:pPr>
              <a:t>9</a:t>
            </a:fld>
            <a:endParaRPr kumimoji="0" lang="da-DK"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486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349640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12</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272621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buNone/>
            </a:pPr>
            <a:r>
              <a:rPr lang="da-DK" sz="1200" b="1" dirty="0" err="1"/>
              <a:t>Vidensgrundlag</a:t>
            </a:r>
            <a:endParaRPr lang="da-DK" sz="1200" b="1" dirty="0"/>
          </a:p>
          <a:p>
            <a:pPr marL="171450" lvl="0" indent="-171450">
              <a:buFont typeface="Arial" panose="020B0604020202020204" pitchFamily="34" charset="0"/>
              <a:buChar char="•"/>
            </a:pPr>
            <a:r>
              <a:rPr lang="da-DK" sz="1200" dirty="0"/>
              <a:t>12 studier med medium eller høj evidensvægt</a:t>
            </a:r>
          </a:p>
          <a:p>
            <a:pPr marL="171450" lvl="0" indent="-171450">
              <a:buFont typeface="Arial" panose="020B0604020202020204" pitchFamily="34" charset="0"/>
              <a:buChar char="•"/>
            </a:pPr>
            <a:r>
              <a:rPr lang="da-DK" sz="1200" dirty="0"/>
              <a:t>11 studier finder positive resultater på kritisk tænkning</a:t>
            </a:r>
          </a:p>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15</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2751893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buNone/>
            </a:pPr>
            <a:r>
              <a:rPr lang="da-DK" sz="1200" b="1" dirty="0" err="1"/>
              <a:t>Vidensgrundlag</a:t>
            </a:r>
            <a:endParaRPr lang="da-DK" sz="1200" b="1" dirty="0"/>
          </a:p>
          <a:p>
            <a:pPr marL="171450" lvl="0" indent="-171450">
              <a:buFont typeface="Arial" panose="020B0604020202020204" pitchFamily="34" charset="0"/>
              <a:buChar char="•"/>
            </a:pPr>
            <a:r>
              <a:rPr lang="da-DK" sz="1200" dirty="0"/>
              <a:t>12 studier med medium eller høj evidensvægt</a:t>
            </a:r>
          </a:p>
          <a:p>
            <a:pPr marL="171450" lvl="0" indent="-171450">
              <a:buFont typeface="Arial" panose="020B0604020202020204" pitchFamily="34" charset="0"/>
              <a:buChar char="•"/>
            </a:pPr>
            <a:r>
              <a:rPr lang="da-DK" sz="1200" dirty="0"/>
              <a:t>11 studier finder positive resultater på kritisk tænkning</a:t>
            </a:r>
          </a:p>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16</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4137263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buNone/>
            </a:pPr>
            <a:r>
              <a:rPr lang="da-DK" sz="1200" b="1" dirty="0" err="1"/>
              <a:t>Vidensgrundlag</a:t>
            </a:r>
            <a:endParaRPr lang="da-DK" sz="1200" b="1" dirty="0"/>
          </a:p>
          <a:p>
            <a:pPr marL="285750" indent="-285750">
              <a:spcBef>
                <a:spcPts val="600"/>
              </a:spcBef>
              <a:spcAft>
                <a:spcPts val="600"/>
              </a:spcAft>
              <a:buFont typeface="Arial" panose="020B0604020202020204" pitchFamily="34" charset="0"/>
              <a:buChar char="•"/>
            </a:pPr>
            <a:r>
              <a:rPr lang="da-DK" sz="1200" dirty="0"/>
              <a:t>Tre studier med medium eller høj evidensvægt</a:t>
            </a:r>
          </a:p>
          <a:p>
            <a:pPr marL="285750" indent="-285750">
              <a:spcBef>
                <a:spcPts val="600"/>
              </a:spcBef>
              <a:spcAft>
                <a:spcPts val="600"/>
              </a:spcAft>
              <a:buFont typeface="Arial" panose="020B0604020202020204" pitchFamily="34" charset="0"/>
              <a:buChar char="•"/>
            </a:pPr>
            <a:r>
              <a:rPr lang="da-DK" sz="1200" dirty="0"/>
              <a:t>To studier finder positive resultater på kritisk tænkning</a:t>
            </a:r>
          </a:p>
          <a:p>
            <a:pPr marR="0" algn="l" defTabSz="457200" rtl="0" eaLnBrk="0" fontAlgn="base" latinLnBrk="0" hangingPunct="0">
              <a:spcBef>
                <a:spcPct val="0"/>
              </a:spcBef>
              <a:buClrTx/>
              <a:buSzTx/>
              <a:tabLst/>
            </a:pPr>
            <a:endParaRPr kumimoji="0" lang="da-DK"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endParaRPr>
          </a:p>
          <a:p>
            <a:endParaRPr lang="da-DK"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17</a:t>
            </a:fld>
            <a:endParaRPr kumimoji="0" lang="en-GB" sz="1200" b="0" i="0" u="none" strike="noStrike" kern="1200" cap="none" spc="-50" normalizeH="0" baseline="0" noProof="0" dirty="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3740391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dirty="0"/>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dirty="0"/>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dirty="0"/>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14" name="Text Placeholder 7">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dirty="0"/>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73D4F9EA-A605-4D01-863E-708DD5D85776}" type="datetime2">
              <a:rPr lang="da-DK" smtClean="0"/>
              <a:t>18. november 2019</a:t>
            </a:fld>
            <a:endParaRPr lang="da-DK" dirty="0"/>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98517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dirty="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dirty="0"/>
              <a:t>Klik for at indsætte billede</a:t>
            </a:r>
          </a:p>
        </p:txBody>
      </p:sp>
      <p:sp>
        <p:nvSpPr>
          <p:cNvPr id="4" name="Date_GeneralDate"/>
          <p:cNvSpPr>
            <a:spLocks noGrp="1"/>
          </p:cNvSpPr>
          <p:nvPr>
            <p:ph type="dt" sz="half" idx="10"/>
          </p:nvPr>
        </p:nvSpPr>
        <p:spPr/>
        <p:txBody>
          <a:bodyPr/>
          <a:lstStyle/>
          <a:p>
            <a:fld id="{FBBF9439-ACD5-40DF-9AA7-A3F79ACD6661}" type="datetime2">
              <a:rPr lang="da-DK" noProof="0" smtClean="0"/>
              <a:t>18. november 2019</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dirty="0"/>
          </a:p>
        </p:txBody>
      </p:sp>
    </p:spTree>
    <p:extLst>
      <p:ext uri="{BB962C8B-B14F-4D97-AF65-F5344CB8AC3E}">
        <p14:creationId xmlns:p14="http://schemas.microsoft.com/office/powerpoint/2010/main" val="40138469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dark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1" y="0"/>
            <a:ext cx="12192000" cy="6858000"/>
          </a:xfrm>
          <a:solidFill>
            <a:srgbClr val="F6F6F4"/>
          </a:solidFill>
          <a:ln>
            <a:noFill/>
          </a:ln>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14" name="Logo_ramboll"/>
          <p:cNvSpPr>
            <a:spLocks/>
          </p:cNvSpPr>
          <p:nvPr userDrawn="1"/>
        </p:nvSpPr>
        <p:spPr>
          <a:xfrm>
            <a:off x="817307" y="6158174"/>
            <a:ext cx="896517" cy="255541"/>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0" name="Logo_fonden"/>
          <p:cNvSpPr>
            <a:spLocks noChangeAspect="1"/>
          </p:cNvSpPr>
          <p:nvPr userDrawn="1"/>
        </p:nvSpPr>
        <p:spPr>
          <a:xfrm>
            <a:off x="817307" y="6158174"/>
            <a:ext cx="1319265" cy="298731"/>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617" y="409474"/>
            <a:ext cx="9774382" cy="681390"/>
          </a:xfrm>
        </p:spPr>
        <p:txBody>
          <a:bodyPr tIns="0" anchor="t" anchorCtr="0"/>
          <a:lstStyle>
            <a:lvl1pPr>
              <a:defRPr sz="4799" cap="all" spc="-150" baseline="0" smtClean="0">
                <a:solidFill>
                  <a:schemeClr val="tx2"/>
                </a:solidFill>
                <a:latin typeface="Trebuchet MS" panose="020B0603020202020204"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617" y="1139480"/>
            <a:ext cx="9773922" cy="1254272"/>
          </a:xfrm>
        </p:spPr>
        <p:txBody>
          <a:bodyPr lIns="0"/>
          <a:lstStyle>
            <a:lvl1pPr marL="0" indent="0">
              <a:lnSpc>
                <a:spcPct val="100000"/>
              </a:lnSpc>
              <a:spcAft>
                <a:spcPts val="0"/>
              </a:spcAft>
              <a:buFontTx/>
              <a:buNone/>
              <a:defRPr sz="4799" b="1" cap="all" spc="-150" baseline="0" smtClean="0">
                <a:solidFill>
                  <a:schemeClr val="bg1"/>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618" y="5018936"/>
            <a:ext cx="8137938" cy="1084011"/>
          </a:xfrm>
        </p:spPr>
        <p:txBody>
          <a:bodyPr lIns="0"/>
          <a:lstStyle>
            <a:lvl1pPr marL="0" indent="0">
              <a:buFont typeface="Arial" panose="020B0604020202020204" pitchFamily="34" charset="0"/>
              <a:buChar char="​"/>
              <a:defRPr sz="1600">
                <a:solidFill>
                  <a:schemeClr val="bg1"/>
                </a:solidFill>
              </a:defRPr>
            </a:lvl1pPr>
          </a:lstStyle>
          <a:p>
            <a:pPr lvl="0"/>
            <a:r>
              <a:rPr lang="en-GB"/>
              <a:t>Subtitle</a:t>
            </a:r>
            <a:endParaRPr lang="en-GB" dirty="0"/>
          </a:p>
        </p:txBody>
      </p:sp>
      <p:sp>
        <p:nvSpPr>
          <p:cNvPr id="7"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16" name="Text Placeholder 15">
            <a:extLst>
              <a:ext uri="{FF2B5EF4-FFF2-40B4-BE49-F238E27FC236}">
                <a16:creationId xmlns:a16="http://schemas.microsoft.com/office/drawing/2014/main" id="{D3344F44-1D4C-407D-B0CE-FCFEE29BE51A}"/>
              </a:ext>
            </a:extLst>
          </p:cNvPr>
          <p:cNvSpPr>
            <a:spLocks noGrp="1"/>
          </p:cNvSpPr>
          <p:nvPr>
            <p:ph type="body" sz="quarter" idx="12" hasCustomPrompt="1"/>
          </p:nvPr>
        </p:nvSpPr>
        <p:spPr bwMode="auto">
          <a:xfrm>
            <a:off x="798617" y="6158174"/>
            <a:ext cx="1220559" cy="255541"/>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a:t>
            </a:r>
            <a:endParaRPr lang="en-GB" dirty="0"/>
          </a:p>
        </p:txBody>
      </p:sp>
      <p:sp>
        <p:nvSpPr>
          <p:cNvPr id="19" name="Slide Number Placeholder 5" hidden="1">
            <a:extLst>
              <a:ext uri="{FF2B5EF4-FFF2-40B4-BE49-F238E27FC236}">
                <a16:creationId xmlns:a16="http://schemas.microsoft.com/office/drawing/2014/main" id="{F31626DF-C504-456C-BABA-F9E112AEAE62}"/>
              </a:ext>
            </a:extLst>
          </p:cNvPr>
          <p:cNvSpPr>
            <a:spLocks noGrp="1"/>
          </p:cNvSpPr>
          <p:nvPr>
            <p:ph type="sldNum" sz="quarter" idx="4"/>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22" name="Footer Placeholder 4" hidden="1">
            <a:extLst>
              <a:ext uri="{FF2B5EF4-FFF2-40B4-BE49-F238E27FC236}">
                <a16:creationId xmlns:a16="http://schemas.microsoft.com/office/drawing/2014/main" id="{148EA343-9CD9-4A35-8E70-A9FAF3855BD9}"/>
              </a:ext>
            </a:extLst>
          </p:cNvPr>
          <p:cNvSpPr>
            <a:spLocks noGrp="1"/>
          </p:cNvSpPr>
          <p:nvPr>
            <p:ph type="ftr" sz="quarter" idx="3"/>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x-none" dirty="0"/>
          </a:p>
        </p:txBody>
      </p:sp>
      <p:sp>
        <p:nvSpPr>
          <p:cNvPr id="23" name="Date_DateCustomA" hidden="1">
            <a:extLst>
              <a:ext uri="{FF2B5EF4-FFF2-40B4-BE49-F238E27FC236}">
                <a16:creationId xmlns:a16="http://schemas.microsoft.com/office/drawing/2014/main" id="{D46E539C-AF02-4268-B134-91B646ABB7B9}"/>
              </a:ext>
            </a:extLst>
          </p:cNvPr>
          <p:cNvSpPr>
            <a:spLocks noGrp="1"/>
          </p:cNvSpPr>
          <p:nvPr>
            <p:ph type="dt" sz="half" idx="2"/>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75795265-AA7B-41DC-8438-2C1796D58161}" type="datetime1">
              <a:rPr lang="da-DK" smtClean="0"/>
              <a:t>18-11-2019</a:t>
            </a:fld>
            <a:endParaRPr lang="x-none" dirty="0"/>
          </a:p>
        </p:txBody>
      </p:sp>
      <p:pic>
        <p:nvPicPr>
          <p:cNvPr id="17" name="Picture 16">
            <a:extLst>
              <a:ext uri="{FF2B5EF4-FFF2-40B4-BE49-F238E27FC236}">
                <a16:creationId xmlns:a16="http://schemas.microsoft.com/office/drawing/2014/main" id="{A525BA35-FA1F-4B89-AFD6-0D3E5030FC7A}"/>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1603452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7" name="Backgro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24" name="Title 1">
            <a:extLst>
              <a:ext uri="{FF2B5EF4-FFF2-40B4-BE49-F238E27FC236}">
                <a16:creationId xmlns:a16="http://schemas.microsoft.com/office/drawing/2014/main" id="{205C9348-6845-4A4F-958A-4A052BC8EDF6}"/>
              </a:ext>
            </a:extLst>
          </p:cNvPr>
          <p:cNvSpPr>
            <a:spLocks noGrp="1"/>
          </p:cNvSpPr>
          <p:nvPr>
            <p:ph type="title" hasCustomPrompt="1"/>
          </p:nvPr>
        </p:nvSpPr>
        <p:spPr>
          <a:xfrm>
            <a:off x="798618" y="863824"/>
            <a:ext cx="7330441" cy="796952"/>
          </a:xfrm>
        </p:spPr>
        <p:txBody>
          <a:bodyPr/>
          <a:lstStyle>
            <a:lvl1pPr>
              <a:defRPr sz="4799">
                <a:solidFill>
                  <a:schemeClr val="bg1"/>
                </a:solidFill>
              </a:defRPr>
            </a:lvl1pPr>
          </a:lstStyle>
          <a:p>
            <a:r>
              <a:rPr lang="en-GB" dirty="0"/>
              <a:t>Breaker text</a:t>
            </a:r>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0" name="Footer Placeholder 4">
            <a:extLst>
              <a:ext uri="{FF2B5EF4-FFF2-40B4-BE49-F238E27FC236}">
                <a16:creationId xmlns:a16="http://schemas.microsoft.com/office/drawing/2014/main" id="{8EE38BD6-B0DE-4974-8C0E-549D4DF8AD81}"/>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4F117C74-452F-4005-AE59-9EDC236F06C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BB053F-8A97-40EC-B539-2829F0EF16ED}" type="datetime1">
              <a:rPr lang="da-DK" smtClean="0"/>
              <a:t>18-11-2019</a:t>
            </a:fld>
            <a:endParaRPr lang="en-GB" dirty="0"/>
          </a:p>
        </p:txBody>
      </p:sp>
    </p:spTree>
    <p:extLst>
      <p:ext uri="{BB962C8B-B14F-4D97-AF65-F5344CB8AC3E}">
        <p14:creationId xmlns:p14="http://schemas.microsoft.com/office/powerpoint/2010/main" val="34629603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C666208A-F4F9-4299-9F9F-6881C4C08564}"/>
              </a:ext>
            </a:extLst>
          </p:cNvPr>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618" y="452438"/>
            <a:ext cx="4886960" cy="5254627"/>
          </a:xfrm>
        </p:spPr>
        <p:txBody>
          <a:bodyPr/>
          <a:lstStyle>
            <a:lvl1pPr>
              <a:defRPr>
                <a:solidFill>
                  <a:schemeClr val="bg1"/>
                </a:solidFill>
              </a:defRPr>
            </a:lvl1pPr>
          </a:lstStyle>
          <a:p>
            <a:r>
              <a:rPr lang="en-GB" dirty="0"/>
              <a:t>Breaker text</a:t>
            </a:r>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7AE25691-DC33-4C04-AF2A-3DEFF887BB00}"/>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F99201D3-72C4-4206-8970-FC1ACB025C0A}"/>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71448FA9-364D-43B8-A9CD-227B04B2D08A}" type="datetime1">
              <a:rPr lang="da-DK" smtClean="0"/>
              <a:t>18-11-2019</a:t>
            </a:fld>
            <a:endParaRPr lang="en-GB" dirty="0"/>
          </a:p>
        </p:txBody>
      </p:sp>
      <p:cxnSp>
        <p:nvCxnSpPr>
          <p:cNvPr id="16" name="Straight Connector 15">
            <a:extLst>
              <a:ext uri="{FF2B5EF4-FFF2-40B4-BE49-F238E27FC236}">
                <a16:creationId xmlns:a16="http://schemas.microsoft.com/office/drawing/2014/main" id="{D006EA6C-9433-4C99-9786-00E11D9E443A}"/>
              </a:ext>
            </a:extLst>
          </p:cNvPr>
          <p:cNvCxnSpPr/>
          <p:nvPr userDrawn="1"/>
        </p:nvCxnSpPr>
        <p:spPr>
          <a:xfrm>
            <a:off x="798617" y="5929164"/>
            <a:ext cx="7340603"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64606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1C52AC6E-7F31-46F0-897C-8CA895D525E5}"/>
              </a:ext>
            </a:extLst>
          </p:cNvPr>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10" name="Title 3">
            <a:extLst>
              <a:ext uri="{FF2B5EF4-FFF2-40B4-BE49-F238E27FC236}">
                <a16:creationId xmlns:a16="http://schemas.microsoft.com/office/drawing/2014/main" id="{12A0CAF9-565B-4643-8539-61D9B882A512}"/>
              </a:ext>
            </a:extLst>
          </p:cNvPr>
          <p:cNvSpPr>
            <a:spLocks noGrp="1"/>
          </p:cNvSpPr>
          <p:nvPr>
            <p:ph type="title"/>
          </p:nvPr>
        </p:nvSpPr>
        <p:spPr>
          <a:xfrm>
            <a:off x="798618" y="453495"/>
            <a:ext cx="10590002" cy="748627"/>
          </a:xfrm>
        </p:spPr>
        <p:txBody>
          <a:bodyPr/>
          <a:lstStyle>
            <a:lvl1pPr>
              <a:defRPr>
                <a:solidFill>
                  <a:schemeClr val="bg1"/>
                </a:solidFill>
              </a:defRPr>
            </a:lvl1p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86D6618B-DF84-4E96-B2FD-7B59D5717CEB}"/>
              </a:ext>
            </a:extLst>
          </p:cNvPr>
          <p:cNvSpPr>
            <a:spLocks noGrp="1"/>
          </p:cNvSpPr>
          <p:nvPr>
            <p:ph type="body" sz="quarter" idx="13" hasCustomPrompt="1"/>
          </p:nvPr>
        </p:nvSpPr>
        <p:spPr>
          <a:xfrm>
            <a:off x="798618" y="1633160"/>
            <a:ext cx="10590003" cy="4086866"/>
          </a:xfrm>
        </p:spPr>
        <p:txBody>
          <a:bodyPr/>
          <a:lstStyle>
            <a:lvl1pPr marL="361878" indent="-361878">
              <a:buFont typeface="+mj-lt"/>
              <a:buAutoNum type="arabicPeriod"/>
              <a:defRPr sz="1400" b="1" cap="all" baseline="0">
                <a:solidFill>
                  <a:schemeClr val="bg1"/>
                </a:solidFill>
              </a:defRPr>
            </a:lvl1pPr>
            <a:lvl2pPr marL="626938" indent="-265060">
              <a:defRPr sz="1400" b="1" cap="all" baseline="0">
                <a:solidFill>
                  <a:schemeClr val="bg1"/>
                </a:solidFill>
              </a:defRPr>
            </a:lvl2pPr>
            <a:lvl3pPr>
              <a:defRPr b="1" cap="all" baseline="0">
                <a:solidFill>
                  <a:schemeClr val="bg1"/>
                </a:solidFill>
              </a:defRPr>
            </a:lvl3pPr>
            <a:lvl4pPr>
              <a:defRPr b="1" cap="all" baseline="0">
                <a:solidFill>
                  <a:schemeClr val="bg1"/>
                </a:solidFill>
              </a:defRPr>
            </a:lvl4pPr>
            <a:lvl5pPr>
              <a:defRPr b="1" cap="all" baseline="0">
                <a:solidFill>
                  <a:schemeClr val="bg1"/>
                </a:solidFill>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5" name="Footer Placeholder 4">
            <a:extLst>
              <a:ext uri="{FF2B5EF4-FFF2-40B4-BE49-F238E27FC236}">
                <a16:creationId xmlns:a16="http://schemas.microsoft.com/office/drawing/2014/main" id="{3023EA8A-7243-49C8-8C39-DC7F2EDABC60}"/>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0BFC8F03-4431-41CF-AF1F-ECDA545293A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99C460-36D3-4525-856F-7A69246358B4}" type="datetime1">
              <a:rPr lang="da-DK" smtClean="0"/>
              <a:t>18-11-2019</a:t>
            </a:fld>
            <a:endParaRPr lang="en-GB" dirty="0"/>
          </a:p>
        </p:txBody>
      </p:sp>
      <p:cxnSp>
        <p:nvCxnSpPr>
          <p:cNvPr id="16" name="Straight Connector 15">
            <a:extLst>
              <a:ext uri="{FF2B5EF4-FFF2-40B4-BE49-F238E27FC236}">
                <a16:creationId xmlns:a16="http://schemas.microsoft.com/office/drawing/2014/main" id="{C2F88253-8F01-4DEB-8AC7-FD363A1EFFAD}"/>
              </a:ext>
            </a:extLst>
          </p:cNvPr>
          <p:cNvCxnSpPr/>
          <p:nvPr userDrawn="1"/>
        </p:nvCxnSpPr>
        <p:spPr>
          <a:xfrm>
            <a:off x="798617" y="1332103"/>
            <a:ext cx="7340603"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74229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618" y="467891"/>
            <a:ext cx="7340602" cy="748627"/>
          </a:xfrm>
        </p:spPr>
        <p:txBody>
          <a:bodyPr anchor="b" anchorCtr="0"/>
          <a:lstStyle/>
          <a:p>
            <a:r>
              <a:rPr lang="en-US" dirty="0"/>
              <a:t>Click to edit Master title style</a:t>
            </a:r>
            <a:endParaRPr lang="en-GB" dirty="0"/>
          </a:p>
        </p:txBody>
      </p:sp>
      <p:sp>
        <p:nvSpPr>
          <p:cNvPr id="3" name="Content Placeholder 2"/>
          <p:cNvSpPr>
            <a:spLocks noGrp="1"/>
          </p:cNvSpPr>
          <p:nvPr>
            <p:ph idx="1" hasCustomPrompt="1"/>
          </p:nvPr>
        </p:nvSpPr>
        <p:spPr>
          <a:xfrm>
            <a:off x="798617" y="1644652"/>
            <a:ext cx="10590003"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da-DK" dirty="0"/>
              <a:t>Kritisk tænkning i Grundskolen</a:t>
            </a:r>
          </a:p>
        </p:txBody>
      </p:sp>
      <p:cxnSp>
        <p:nvCxnSpPr>
          <p:cNvPr id="8" name="Straight Connector 7">
            <a:extLst>
              <a:ext uri="{FF2B5EF4-FFF2-40B4-BE49-F238E27FC236}">
                <a16:creationId xmlns:a16="http://schemas.microsoft.com/office/drawing/2014/main" id="{478075ED-AC61-4F7C-87AD-3D1FDEEC4D15}"/>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E313769-11D5-4EAF-81A6-AF230F7FD113}"/>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27494484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616" y="452438"/>
            <a:ext cx="7340603" cy="748627"/>
          </a:xfrm>
        </p:spPr>
        <p:txBody>
          <a:bodyPr anchor="b" anchorCtr="0"/>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8" y="1644652"/>
            <a:ext cx="4886961"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500071" y="1644651"/>
            <a:ext cx="4888549" cy="4062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1B842E0E-6D91-4141-882C-6C91050C6F2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0601480-0839-40B6-8844-DF83AFDAD238}" type="datetime1">
              <a:rPr lang="da-DK" smtClean="0"/>
              <a:t>18-11-2019</a:t>
            </a:fld>
            <a:endParaRPr lang="en-GB" dirty="0"/>
          </a:p>
        </p:txBody>
      </p:sp>
      <p:cxnSp>
        <p:nvCxnSpPr>
          <p:cNvPr id="9" name="Straight Connector 8">
            <a:extLst>
              <a:ext uri="{FF2B5EF4-FFF2-40B4-BE49-F238E27FC236}">
                <a16:creationId xmlns:a16="http://schemas.microsoft.com/office/drawing/2014/main" id="{6332046C-CB42-4D6A-B5C2-E8F46B6B0765}"/>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B3ED3A79-7DA8-4B63-9EA0-C134BEB46D31}"/>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8181548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4" name="Title 1"/>
          <p:cNvSpPr>
            <a:spLocks noGrp="1"/>
          </p:cNvSpPr>
          <p:nvPr>
            <p:ph type="title"/>
          </p:nvPr>
        </p:nvSpPr>
        <p:spPr>
          <a:xfrm>
            <a:off x="798616" y="452438"/>
            <a:ext cx="7340603" cy="748627"/>
          </a:xfrm>
        </p:spPr>
        <p:txBody>
          <a:bodyPr anchor="b" anchorCtr="0"/>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8" y="1644652"/>
            <a:ext cx="4072467"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Content Placeholder 4">
            <a:extLst>
              <a:ext uri="{FF2B5EF4-FFF2-40B4-BE49-F238E27FC236}">
                <a16:creationId xmlns:a16="http://schemas.microsoft.com/office/drawing/2014/main" id="{535335C1-5736-449E-B5A3-80EF8EFB92D0}"/>
              </a:ext>
            </a:extLst>
          </p:cNvPr>
          <p:cNvSpPr>
            <a:spLocks noGrp="1"/>
          </p:cNvSpPr>
          <p:nvPr>
            <p:ph sz="quarter" idx="16"/>
          </p:nvPr>
        </p:nvSpPr>
        <p:spPr>
          <a:xfrm>
            <a:off x="5685578" y="1644651"/>
            <a:ext cx="5703042" cy="4062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4485281A-363B-4F1C-8128-EA4AF52562B6}"/>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B0E6362C-AD60-4A3E-B1BD-8ACCD0B3D70E}"/>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A33E73D-A192-499E-8492-D939798DEFF8}" type="datetime1">
              <a:rPr lang="da-DK" smtClean="0"/>
              <a:t>18-11-2019</a:t>
            </a:fld>
            <a:endParaRPr lang="en-GB" dirty="0"/>
          </a:p>
        </p:txBody>
      </p:sp>
      <p:cxnSp>
        <p:nvCxnSpPr>
          <p:cNvPr id="9" name="Straight Connector 8">
            <a:extLst>
              <a:ext uri="{FF2B5EF4-FFF2-40B4-BE49-F238E27FC236}">
                <a16:creationId xmlns:a16="http://schemas.microsoft.com/office/drawing/2014/main" id="{B5DE0FB7-28D9-4C06-BB47-72582DF92634}"/>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19BA438-B388-40D2-8318-E2731F979B28}"/>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5351149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4" name="Title 1"/>
          <p:cNvSpPr>
            <a:spLocks noGrp="1"/>
          </p:cNvSpPr>
          <p:nvPr>
            <p:ph type="title"/>
          </p:nvPr>
        </p:nvSpPr>
        <p:spPr>
          <a:xfrm>
            <a:off x="798616" y="452438"/>
            <a:ext cx="7340603" cy="748627"/>
          </a:xfrm>
        </p:spPr>
        <p:txBody>
          <a:bodyPr anchor="b" anchorCtr="0"/>
          <a:lstStyle/>
          <a:p>
            <a:r>
              <a:rPr lang="en-US" dirty="0"/>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7" y="1644652"/>
            <a:ext cx="5701454"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4">
            <a:extLst>
              <a:ext uri="{FF2B5EF4-FFF2-40B4-BE49-F238E27FC236}">
                <a16:creationId xmlns:a16="http://schemas.microsoft.com/office/drawing/2014/main" id="{414EC495-A6B9-4C60-A011-7047269C9CE9}"/>
              </a:ext>
            </a:extLst>
          </p:cNvPr>
          <p:cNvSpPr>
            <a:spLocks noGrp="1"/>
          </p:cNvSpPr>
          <p:nvPr>
            <p:ph sz="quarter" idx="16"/>
          </p:nvPr>
        </p:nvSpPr>
        <p:spPr>
          <a:xfrm>
            <a:off x="7314565" y="1644651"/>
            <a:ext cx="4074055" cy="4062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B60EC9E1-A6E7-4EDC-A604-820C98771D29}"/>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73643761-53E5-4729-8F9C-AC57323CEE05}"/>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3391ED8-019D-442A-8C61-2421D4E62388}" type="datetime1">
              <a:rPr lang="da-DK" smtClean="0"/>
              <a:t>18-11-2019</a:t>
            </a:fld>
            <a:endParaRPr lang="en-GB" dirty="0"/>
          </a:p>
        </p:txBody>
      </p:sp>
      <p:cxnSp>
        <p:nvCxnSpPr>
          <p:cNvPr id="8" name="Straight Connector 7">
            <a:extLst>
              <a:ext uri="{FF2B5EF4-FFF2-40B4-BE49-F238E27FC236}">
                <a16:creationId xmlns:a16="http://schemas.microsoft.com/office/drawing/2014/main" id="{E83EDFB8-570D-4498-AA8E-84B6600A4B63}"/>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5ACEB614-DA3B-44B3-A2D0-13A9DC18DBD0}"/>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29749214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and icon (A)">
    <p:spTree>
      <p:nvGrpSpPr>
        <p:cNvPr id="1" name=""/>
        <p:cNvGrpSpPr/>
        <p:nvPr/>
      </p:nvGrpSpPr>
      <p:grpSpPr>
        <a:xfrm>
          <a:off x="0" y="0"/>
          <a:ext cx="0" cy="0"/>
          <a:chOff x="0" y="0"/>
          <a:chExt cx="0" cy="0"/>
        </a:xfrm>
      </p:grpSpPr>
      <p:sp>
        <p:nvSpPr>
          <p:cNvPr id="4" name="Title 1"/>
          <p:cNvSpPr>
            <a:spLocks noGrp="1"/>
          </p:cNvSpPr>
          <p:nvPr>
            <p:ph type="title"/>
          </p:nvPr>
        </p:nvSpPr>
        <p:spPr>
          <a:xfrm>
            <a:off x="798617" y="452438"/>
            <a:ext cx="7340603" cy="748627"/>
          </a:xfrm>
        </p:spPr>
        <p:txBody>
          <a:bodyPr anchor="b" anchorCtr="0"/>
          <a:lstStyle/>
          <a:p>
            <a:r>
              <a:rPr lang="en-US"/>
              <a:t>Click to edit Master title style</a:t>
            </a:r>
            <a:endParaRPr lang="en-GB" dirty="0"/>
          </a:p>
        </p:txBody>
      </p:sp>
      <p:sp>
        <p:nvSpPr>
          <p:cNvPr id="3" name="Content Placeholder 2"/>
          <p:cNvSpPr>
            <a:spLocks noGrp="1"/>
          </p:cNvSpPr>
          <p:nvPr>
            <p:ph idx="1" hasCustomPrompt="1"/>
          </p:nvPr>
        </p:nvSpPr>
        <p:spPr>
          <a:xfrm>
            <a:off x="798617" y="1644652"/>
            <a:ext cx="10590003"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3">
            <a:extLst>
              <a:ext uri="{FF2B5EF4-FFF2-40B4-BE49-F238E27FC236}">
                <a16:creationId xmlns:a16="http://schemas.microsoft.com/office/drawing/2014/main" id="{6FB39600-48A6-438C-ACEE-E7C3FBF9C3A2}"/>
              </a:ext>
            </a:extLst>
          </p:cNvPr>
          <p:cNvSpPr>
            <a:spLocks noGrp="1"/>
          </p:cNvSpPr>
          <p:nvPr>
            <p:ph type="pic" sz="quarter" idx="11" hasCustomPrompt="1"/>
          </p:nvPr>
        </p:nvSpPr>
        <p:spPr>
          <a:xfrm>
            <a:off x="10572539" y="452439"/>
            <a:ext cx="801068" cy="800779"/>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C4DE7E55-1B3D-4B43-B1B5-DE5E4FAB9891}"/>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F5D459F2-4C14-4DC3-8A9D-B1E9DF21E4C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364D55B-40B7-4258-9558-47E6A186EC64}" type="datetime1">
              <a:rPr lang="da-DK" smtClean="0"/>
              <a:t>18-11-2019</a:t>
            </a:fld>
            <a:endParaRPr lang="en-GB" dirty="0"/>
          </a:p>
        </p:txBody>
      </p:sp>
      <p:cxnSp>
        <p:nvCxnSpPr>
          <p:cNvPr id="9" name="Straight Connector 8">
            <a:extLst>
              <a:ext uri="{FF2B5EF4-FFF2-40B4-BE49-F238E27FC236}">
                <a16:creationId xmlns:a16="http://schemas.microsoft.com/office/drawing/2014/main" id="{5DC259FC-7BC3-4EDA-8179-7B4BE98CE7F1}"/>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0F18B41-9C7B-4D44-94E4-41777E64CA6E}"/>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6294511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and icon (B)">
    <p:spTree>
      <p:nvGrpSpPr>
        <p:cNvPr id="1" name=""/>
        <p:cNvGrpSpPr/>
        <p:nvPr/>
      </p:nvGrpSpPr>
      <p:grpSpPr>
        <a:xfrm>
          <a:off x="0" y="0"/>
          <a:ext cx="0" cy="0"/>
          <a:chOff x="0" y="0"/>
          <a:chExt cx="0" cy="0"/>
        </a:xfrm>
      </p:grpSpPr>
      <p:sp>
        <p:nvSpPr>
          <p:cNvPr id="4" name="Title 1"/>
          <p:cNvSpPr>
            <a:spLocks noGrp="1"/>
          </p:cNvSpPr>
          <p:nvPr>
            <p:ph type="title"/>
          </p:nvPr>
        </p:nvSpPr>
        <p:spPr>
          <a:xfrm>
            <a:off x="798617" y="452438"/>
            <a:ext cx="7340604" cy="748627"/>
          </a:xfrm>
        </p:spPr>
        <p:txBody>
          <a:bodyPr anchor="b" anchorCtr="0"/>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617" y="1644652"/>
            <a:ext cx="8959428"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10572538" y="1644652"/>
            <a:ext cx="818272" cy="817976"/>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E31502FD-B05E-464F-8932-42D027579D97}"/>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AA65EC4C-43E8-483C-B54B-30D5535BB4C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A534EC8-EBDD-46E8-BEFB-BF874F5673D6}" type="datetime1">
              <a:rPr lang="da-DK" smtClean="0"/>
              <a:t>18-11-2019</a:t>
            </a:fld>
            <a:endParaRPr lang="en-GB" dirty="0"/>
          </a:p>
        </p:txBody>
      </p:sp>
      <p:cxnSp>
        <p:nvCxnSpPr>
          <p:cNvPr id="11" name="Straight Connector 10">
            <a:extLst>
              <a:ext uri="{FF2B5EF4-FFF2-40B4-BE49-F238E27FC236}">
                <a16:creationId xmlns:a16="http://schemas.microsoft.com/office/drawing/2014/main" id="{BB7C7F6D-B8A7-4AA7-BCC3-DD90B0CF2AAB}"/>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858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dirty="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dirty="0"/>
              <a:t>Klik for at tilføje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_GeneralDate"/>
          <p:cNvSpPr>
            <a:spLocks noGrp="1"/>
          </p:cNvSpPr>
          <p:nvPr>
            <p:ph type="dt" sz="half" idx="10"/>
          </p:nvPr>
        </p:nvSpPr>
        <p:spPr/>
        <p:txBody>
          <a:bodyPr/>
          <a:lstStyle/>
          <a:p>
            <a:fld id="{F9F0A9FE-7243-42BC-A71C-38DE25DCBAEC}" type="datetime2">
              <a:rPr lang="da-DK" noProof="0" smtClean="0"/>
              <a:t>18. november 2019</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dirty="0"/>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dirty="0"/>
              <a:t>Klik for at tilføje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dirty="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1154529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and illustration (A)">
    <p:spTree>
      <p:nvGrpSpPr>
        <p:cNvPr id="1" name=""/>
        <p:cNvGrpSpPr/>
        <p:nvPr/>
      </p:nvGrpSpPr>
      <p:grpSpPr>
        <a:xfrm>
          <a:off x="0" y="0"/>
          <a:ext cx="0" cy="0"/>
          <a:chOff x="0" y="0"/>
          <a:chExt cx="0" cy="0"/>
        </a:xfrm>
      </p:grpSpPr>
      <p:sp>
        <p:nvSpPr>
          <p:cNvPr id="4" name="Title 1"/>
          <p:cNvSpPr>
            <a:spLocks noGrp="1"/>
          </p:cNvSpPr>
          <p:nvPr>
            <p:ph type="title"/>
          </p:nvPr>
        </p:nvSpPr>
        <p:spPr>
          <a:xfrm>
            <a:off x="798616" y="452438"/>
            <a:ext cx="7340603" cy="748627"/>
          </a:xfrm>
        </p:spPr>
        <p:txBody>
          <a:bodyPr anchor="b" anchorCtr="0"/>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617" y="1644652"/>
            <a:ext cx="6515948"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8129058" y="1644653"/>
            <a:ext cx="3259562" cy="3239941"/>
          </a:xfrm>
          <a:noFill/>
          <a:ln>
            <a:noFill/>
          </a:ln>
        </p:spPr>
        <p:txBody>
          <a:bodyPr lIns="38399" tIns="0" anchor="t" anchorCtr="0"/>
          <a:lstStyle>
            <a:lvl1pPr marL="0" indent="0">
              <a:buNone/>
              <a:defRPr sz="1800">
                <a:solidFill>
                  <a:schemeClr val="tx1"/>
                </a:solidFill>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FB97A6BE-821A-4BF5-AFE7-9A048351C6D9}"/>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1815BEB-2C63-4CBF-9795-6F15022666B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F871009-0375-41FB-A46A-17463F54EDC0}" type="datetime1">
              <a:rPr lang="da-DK" smtClean="0"/>
              <a:t>18-11-2019</a:t>
            </a:fld>
            <a:endParaRPr lang="en-GB" dirty="0"/>
          </a:p>
        </p:txBody>
      </p:sp>
      <p:cxnSp>
        <p:nvCxnSpPr>
          <p:cNvPr id="11" name="Straight Connector 10">
            <a:extLst>
              <a:ext uri="{FF2B5EF4-FFF2-40B4-BE49-F238E27FC236}">
                <a16:creationId xmlns:a16="http://schemas.microsoft.com/office/drawing/2014/main" id="{02AE76A0-0BA6-4464-9213-435FF1820782}"/>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4075F56-B15C-4BD8-AA94-1AD27BB13E7E}"/>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4623227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and  illustration (B)">
    <p:spTree>
      <p:nvGrpSpPr>
        <p:cNvPr id="1" name=""/>
        <p:cNvGrpSpPr/>
        <p:nvPr/>
      </p:nvGrpSpPr>
      <p:grpSpPr>
        <a:xfrm>
          <a:off x="0" y="0"/>
          <a:ext cx="0" cy="0"/>
          <a:chOff x="0" y="0"/>
          <a:chExt cx="0" cy="0"/>
        </a:xfrm>
      </p:grpSpPr>
      <p:sp>
        <p:nvSpPr>
          <p:cNvPr id="4" name="Title 1"/>
          <p:cNvSpPr>
            <a:spLocks noGrp="1"/>
          </p:cNvSpPr>
          <p:nvPr>
            <p:ph type="title"/>
          </p:nvPr>
        </p:nvSpPr>
        <p:spPr>
          <a:xfrm>
            <a:off x="798616" y="452438"/>
            <a:ext cx="7340603" cy="748627"/>
          </a:xfrm>
        </p:spPr>
        <p:txBody>
          <a:bodyPr anchor="b" anchorCtr="0"/>
          <a:lstStyle/>
          <a:p>
            <a:r>
              <a:rPr lang="en-US" dirty="0"/>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7" y="1644652"/>
            <a:ext cx="5701454"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4">
            <a:extLst>
              <a:ext uri="{FF2B5EF4-FFF2-40B4-BE49-F238E27FC236}">
                <a16:creationId xmlns:a16="http://schemas.microsoft.com/office/drawing/2014/main" id="{286587FC-F18B-4FBE-8CD2-663B9BA8C734}"/>
              </a:ext>
            </a:extLst>
          </p:cNvPr>
          <p:cNvSpPr>
            <a:spLocks noGrp="1"/>
          </p:cNvSpPr>
          <p:nvPr>
            <p:ph type="pic" sz="quarter" idx="14" hasCustomPrompt="1"/>
          </p:nvPr>
        </p:nvSpPr>
        <p:spPr>
          <a:xfrm>
            <a:off x="7314566" y="1644268"/>
            <a:ext cx="4074055" cy="4062797"/>
          </a:xfrm>
        </p:spPr>
        <p:txBody>
          <a:bodyPr/>
          <a:lstStyle>
            <a:lvl1pPr marL="0" indent="0">
              <a:buNone/>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9B89233D-8149-4491-95B2-DE11051C8619}"/>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D2C9554E-F561-4DDA-B278-92702108D9B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1731C78-43FF-419C-AB7A-521F64EA8AEF}" type="datetime1">
              <a:rPr lang="da-DK" smtClean="0"/>
              <a:t>18-11-2019</a:t>
            </a:fld>
            <a:endParaRPr lang="en-GB" dirty="0"/>
          </a:p>
        </p:txBody>
      </p:sp>
      <p:cxnSp>
        <p:nvCxnSpPr>
          <p:cNvPr id="9" name="Straight Connector 8">
            <a:extLst>
              <a:ext uri="{FF2B5EF4-FFF2-40B4-BE49-F238E27FC236}">
                <a16:creationId xmlns:a16="http://schemas.microsoft.com/office/drawing/2014/main" id="{AE1089A2-5634-48C4-8DC1-B4DDA05C790A}"/>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4D22848C-8DF9-4D1C-B9BF-D0540863CF34}"/>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8777243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nd fact text">
    <p:spTree>
      <p:nvGrpSpPr>
        <p:cNvPr id="1" name=""/>
        <p:cNvGrpSpPr/>
        <p:nvPr/>
      </p:nvGrpSpPr>
      <p:grpSpPr>
        <a:xfrm>
          <a:off x="0" y="0"/>
          <a:ext cx="0" cy="0"/>
          <a:chOff x="0" y="0"/>
          <a:chExt cx="0" cy="0"/>
        </a:xfrm>
      </p:grpSpPr>
      <p:sp>
        <p:nvSpPr>
          <p:cNvPr id="4" name="Title 1"/>
          <p:cNvSpPr>
            <a:spLocks noGrp="1"/>
          </p:cNvSpPr>
          <p:nvPr>
            <p:ph type="title"/>
          </p:nvPr>
        </p:nvSpPr>
        <p:spPr>
          <a:xfrm>
            <a:off x="798616" y="452438"/>
            <a:ext cx="7340603" cy="748627"/>
          </a:xfrm>
        </p:spPr>
        <p:txBody>
          <a:bodyPr anchor="b" anchorCtr="0"/>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618" y="1644652"/>
            <a:ext cx="7330441"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89007D2D-A158-459C-BE2E-0A1D348DA7C9}"/>
              </a:ext>
            </a:extLst>
          </p:cNvPr>
          <p:cNvSpPr>
            <a:spLocks noGrp="1"/>
          </p:cNvSpPr>
          <p:nvPr>
            <p:ph type="body" sz="quarter" idx="15" hasCustomPrompt="1"/>
          </p:nvPr>
        </p:nvSpPr>
        <p:spPr>
          <a:xfrm>
            <a:off x="8943552" y="1644390"/>
            <a:ext cx="2445069"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12,3</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Text Placeholder 6">
            <a:extLst>
              <a:ext uri="{FF2B5EF4-FFF2-40B4-BE49-F238E27FC236}">
                <a16:creationId xmlns:a16="http://schemas.microsoft.com/office/drawing/2014/main" id="{99C5C721-7970-4C21-B42B-33753616C1B3}"/>
              </a:ext>
            </a:extLst>
          </p:cNvPr>
          <p:cNvSpPr>
            <a:spLocks noGrp="1"/>
          </p:cNvSpPr>
          <p:nvPr>
            <p:ph type="body" sz="quarter" idx="14" hasCustomPrompt="1"/>
          </p:nvPr>
        </p:nvSpPr>
        <p:spPr>
          <a:xfrm>
            <a:off x="8943552" y="4991259"/>
            <a:ext cx="2445068" cy="715807"/>
          </a:xfrm>
        </p:spPr>
        <p:txBody>
          <a:bodyPr lIns="0" anchor="b" anchorCtr="0"/>
          <a:lstStyle>
            <a:lvl1pPr marL="228554" indent="-228554">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grpSp>
        <p:nvGrpSpPr>
          <p:cNvPr id="3" name="Group 2">
            <a:extLst>
              <a:ext uri="{FF2B5EF4-FFF2-40B4-BE49-F238E27FC236}">
                <a16:creationId xmlns:a16="http://schemas.microsoft.com/office/drawing/2014/main" id="{CBDD567F-EFA3-4304-9F2D-5128B34EFFF1}"/>
              </a:ext>
            </a:extLst>
          </p:cNvPr>
          <p:cNvGrpSpPr/>
          <p:nvPr userDrawn="1"/>
        </p:nvGrpSpPr>
        <p:grpSpPr>
          <a:xfrm>
            <a:off x="12341465" y="1633992"/>
            <a:ext cx="1797025" cy="2906915"/>
            <a:chOff x="12403271" y="-1"/>
            <a:chExt cx="1796791" cy="2907588"/>
          </a:xfrm>
        </p:grpSpPr>
        <p:pic>
          <p:nvPicPr>
            <p:cNvPr id="9" name="Picture 8">
              <a:extLst>
                <a:ext uri="{FF2B5EF4-FFF2-40B4-BE49-F238E27FC236}">
                  <a16:creationId xmlns:a16="http://schemas.microsoft.com/office/drawing/2014/main" id="{760E582F-46F7-4DF2-ABCB-E07E85419FF4}"/>
                </a:ext>
              </a:extLst>
            </p:cNvPr>
            <p:cNvPicPr>
              <a:picLocks noChangeAspect="1"/>
            </p:cNvPicPr>
            <p:nvPr userDrawn="1"/>
          </p:nvPicPr>
          <p:blipFill>
            <a:blip r:embed="rId2"/>
            <a:stretch>
              <a:fillRect/>
            </a:stretch>
          </p:blipFill>
          <p:spPr>
            <a:xfrm>
              <a:off x="12414617" y="1122667"/>
              <a:ext cx="1261627" cy="1565633"/>
            </a:xfrm>
            <a:prstGeom prst="rect">
              <a:avLst/>
            </a:prstGeom>
          </p:spPr>
        </p:pic>
        <p:grpSp>
          <p:nvGrpSpPr>
            <p:cNvPr id="12" name="Group 11">
              <a:extLst>
                <a:ext uri="{FF2B5EF4-FFF2-40B4-BE49-F238E27FC236}">
                  <a16:creationId xmlns:a16="http://schemas.microsoft.com/office/drawing/2014/main" id="{FA367DCD-123C-45F4-87EB-1586FA603E3A}"/>
                </a:ext>
              </a:extLst>
            </p:cNvPr>
            <p:cNvGrpSpPr/>
            <p:nvPr userDrawn="1"/>
          </p:nvGrpSpPr>
          <p:grpSpPr>
            <a:xfrm>
              <a:off x="12403271" y="-1"/>
              <a:ext cx="1796791" cy="2907588"/>
              <a:chOff x="9009867" y="1645032"/>
              <a:chExt cx="2365739" cy="3828268"/>
            </a:xfrm>
          </p:grpSpPr>
          <p:pic>
            <p:nvPicPr>
              <p:cNvPr id="15" name="Picture 14">
                <a:extLst>
                  <a:ext uri="{FF2B5EF4-FFF2-40B4-BE49-F238E27FC236}">
                    <a16:creationId xmlns:a16="http://schemas.microsoft.com/office/drawing/2014/main" id="{132FA97E-008F-4B07-B688-A7B22404D82A}"/>
                  </a:ext>
                </a:extLst>
              </p:cNvPr>
              <p:cNvPicPr>
                <a:picLocks noChangeAspect="1"/>
              </p:cNvPicPr>
              <p:nvPr/>
            </p:nvPicPr>
            <p:blipFill>
              <a:blip r:embed="rId3"/>
              <a:stretch>
                <a:fillRect/>
              </a:stretch>
            </p:blipFill>
            <p:spPr>
              <a:xfrm>
                <a:off x="9182748" y="1852126"/>
                <a:ext cx="599367" cy="280555"/>
              </a:xfrm>
              <a:prstGeom prst="rect">
                <a:avLst/>
              </a:prstGeom>
            </p:spPr>
          </p:pic>
          <p:sp>
            <p:nvSpPr>
              <p:cNvPr id="16" name="TextBox 15">
                <a:extLst>
                  <a:ext uri="{FF2B5EF4-FFF2-40B4-BE49-F238E27FC236}">
                    <a16:creationId xmlns:a16="http://schemas.microsoft.com/office/drawing/2014/main" id="{8F49FA4C-A0C7-484D-9CD0-A2B1528B3A2E}"/>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7" name="Rectangle: Rounded Corners 16">
                <a:extLst>
                  <a:ext uri="{FF2B5EF4-FFF2-40B4-BE49-F238E27FC236}">
                    <a16:creationId xmlns:a16="http://schemas.microsoft.com/office/drawing/2014/main" id="{93B8FE7B-9EF6-429C-AC7B-79E85DFB481D}"/>
                  </a:ext>
                </a:extLst>
              </p:cNvPr>
              <p:cNvSpPr/>
              <p:nvPr/>
            </p:nvSpPr>
            <p:spPr>
              <a:xfrm>
                <a:off x="9009867" y="1645032"/>
                <a:ext cx="2365739" cy="3828268"/>
              </a:xfrm>
              <a:prstGeom prst="roundRect">
                <a:avLst>
                  <a:gd name="adj" fmla="val 297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grpSp>
      <p:sp>
        <p:nvSpPr>
          <p:cNvPr id="14" name="Footer Placeholder 4">
            <a:extLst>
              <a:ext uri="{FF2B5EF4-FFF2-40B4-BE49-F238E27FC236}">
                <a16:creationId xmlns:a16="http://schemas.microsoft.com/office/drawing/2014/main" id="{67D61A51-31AF-4082-AFF9-2D4AE9DB7C87}"/>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9" name="Date_DateCustomA">
            <a:extLst>
              <a:ext uri="{FF2B5EF4-FFF2-40B4-BE49-F238E27FC236}">
                <a16:creationId xmlns:a16="http://schemas.microsoft.com/office/drawing/2014/main" id="{8BB7FA2D-0C66-4D42-8CC8-567BD958137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AC735FC-A15A-4CD9-BED7-312E87F48CD8}" type="datetime1">
              <a:rPr lang="da-DK" smtClean="0"/>
              <a:t>18-11-2019</a:t>
            </a:fld>
            <a:endParaRPr lang="en-GB" dirty="0"/>
          </a:p>
        </p:txBody>
      </p:sp>
      <p:cxnSp>
        <p:nvCxnSpPr>
          <p:cNvPr id="18" name="Straight Connector 17">
            <a:extLst>
              <a:ext uri="{FF2B5EF4-FFF2-40B4-BE49-F238E27FC236}">
                <a16:creationId xmlns:a16="http://schemas.microsoft.com/office/drawing/2014/main" id="{C68A60F0-0ABD-4B4F-AFAA-2F77D69A04CF}"/>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D892D5F6-25F4-4C77-997D-47CFEE7E8AC1}"/>
              </a:ext>
            </a:extLst>
          </p:cNvPr>
          <p:cNvPicPr>
            <a:picLocks noChangeAspect="1"/>
          </p:cNvPicPr>
          <p:nvPr userDrawn="1"/>
        </p:nvPicPr>
        <p:blipFill>
          <a:blip r:embed="rId4"/>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16515633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nd two fact texts">
    <p:spTree>
      <p:nvGrpSpPr>
        <p:cNvPr id="1" name=""/>
        <p:cNvGrpSpPr/>
        <p:nvPr/>
      </p:nvGrpSpPr>
      <p:grpSpPr>
        <a:xfrm>
          <a:off x="0" y="0"/>
          <a:ext cx="0" cy="0"/>
          <a:chOff x="0" y="0"/>
          <a:chExt cx="0" cy="0"/>
        </a:xfrm>
      </p:grpSpPr>
      <p:sp>
        <p:nvSpPr>
          <p:cNvPr id="4" name="Title 1"/>
          <p:cNvSpPr>
            <a:spLocks noGrp="1"/>
          </p:cNvSpPr>
          <p:nvPr>
            <p:ph type="title"/>
          </p:nvPr>
        </p:nvSpPr>
        <p:spPr>
          <a:xfrm>
            <a:off x="798616" y="452438"/>
            <a:ext cx="7340603" cy="748627"/>
          </a:xfrm>
        </p:spPr>
        <p:txBody>
          <a:bodyPr anchor="b" anchorCtr="0"/>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618" y="1644652"/>
            <a:ext cx="4072466"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559CAE46-C6D8-48BD-A372-1CDE93E9CCA9}"/>
              </a:ext>
            </a:extLst>
          </p:cNvPr>
          <p:cNvSpPr>
            <a:spLocks noGrp="1"/>
          </p:cNvSpPr>
          <p:nvPr>
            <p:ph type="body" sz="quarter" idx="13" hasCustomPrompt="1"/>
          </p:nvPr>
        </p:nvSpPr>
        <p:spPr>
          <a:xfrm>
            <a:off x="5685579" y="1644390"/>
            <a:ext cx="2443479"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8" name="Text Placeholder 6">
            <a:extLst>
              <a:ext uri="{FF2B5EF4-FFF2-40B4-BE49-F238E27FC236}">
                <a16:creationId xmlns:a16="http://schemas.microsoft.com/office/drawing/2014/main" id="{67908BB7-3AA9-46B8-9F51-F98F86B5DB18}"/>
              </a:ext>
            </a:extLst>
          </p:cNvPr>
          <p:cNvSpPr>
            <a:spLocks noGrp="1"/>
          </p:cNvSpPr>
          <p:nvPr>
            <p:ph type="body" sz="quarter" idx="14" hasCustomPrompt="1"/>
          </p:nvPr>
        </p:nvSpPr>
        <p:spPr>
          <a:xfrm>
            <a:off x="8943552" y="1644390"/>
            <a:ext cx="2445068"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grpSp>
        <p:nvGrpSpPr>
          <p:cNvPr id="16" name="Group 15">
            <a:extLst>
              <a:ext uri="{FF2B5EF4-FFF2-40B4-BE49-F238E27FC236}">
                <a16:creationId xmlns:a16="http://schemas.microsoft.com/office/drawing/2014/main" id="{F92F4B53-30AD-4697-89D7-9D962CE965E5}"/>
              </a:ext>
            </a:extLst>
          </p:cNvPr>
          <p:cNvGrpSpPr/>
          <p:nvPr userDrawn="1"/>
        </p:nvGrpSpPr>
        <p:grpSpPr>
          <a:xfrm>
            <a:off x="12341465" y="1633992"/>
            <a:ext cx="1797025" cy="2906915"/>
            <a:chOff x="12403271" y="-1"/>
            <a:chExt cx="1796791" cy="2907588"/>
          </a:xfrm>
        </p:grpSpPr>
        <p:pic>
          <p:nvPicPr>
            <p:cNvPr id="17" name="Picture 16">
              <a:extLst>
                <a:ext uri="{FF2B5EF4-FFF2-40B4-BE49-F238E27FC236}">
                  <a16:creationId xmlns:a16="http://schemas.microsoft.com/office/drawing/2014/main" id="{AF0FEF35-0958-440B-A77A-2699A83990A6}"/>
                </a:ext>
              </a:extLst>
            </p:cNvPr>
            <p:cNvPicPr>
              <a:picLocks noChangeAspect="1"/>
            </p:cNvPicPr>
            <p:nvPr userDrawn="1"/>
          </p:nvPicPr>
          <p:blipFill>
            <a:blip r:embed="rId2"/>
            <a:stretch>
              <a:fillRect/>
            </a:stretch>
          </p:blipFill>
          <p:spPr>
            <a:xfrm>
              <a:off x="12414617" y="1122667"/>
              <a:ext cx="1261627" cy="1565633"/>
            </a:xfrm>
            <a:prstGeom prst="rect">
              <a:avLst/>
            </a:prstGeom>
          </p:spPr>
        </p:pic>
        <p:grpSp>
          <p:nvGrpSpPr>
            <p:cNvPr id="18" name="Group 17">
              <a:extLst>
                <a:ext uri="{FF2B5EF4-FFF2-40B4-BE49-F238E27FC236}">
                  <a16:creationId xmlns:a16="http://schemas.microsoft.com/office/drawing/2014/main" id="{24203BB4-30A9-4057-A809-926EDEDB9F4F}"/>
                </a:ext>
              </a:extLst>
            </p:cNvPr>
            <p:cNvGrpSpPr/>
            <p:nvPr userDrawn="1"/>
          </p:nvGrpSpPr>
          <p:grpSpPr>
            <a:xfrm>
              <a:off x="12403271" y="-1"/>
              <a:ext cx="1796791" cy="2907588"/>
              <a:chOff x="9009867" y="1645032"/>
              <a:chExt cx="2365739" cy="3828268"/>
            </a:xfrm>
          </p:grpSpPr>
          <p:pic>
            <p:nvPicPr>
              <p:cNvPr id="19" name="Picture 18">
                <a:extLst>
                  <a:ext uri="{FF2B5EF4-FFF2-40B4-BE49-F238E27FC236}">
                    <a16:creationId xmlns:a16="http://schemas.microsoft.com/office/drawing/2014/main" id="{7139BD4A-714C-44AF-902B-B7BB51BF1ECF}"/>
                  </a:ext>
                </a:extLst>
              </p:cNvPr>
              <p:cNvPicPr>
                <a:picLocks noChangeAspect="1"/>
              </p:cNvPicPr>
              <p:nvPr/>
            </p:nvPicPr>
            <p:blipFill>
              <a:blip r:embed="rId3"/>
              <a:stretch>
                <a:fillRect/>
              </a:stretch>
            </p:blipFill>
            <p:spPr>
              <a:xfrm>
                <a:off x="9182748" y="1852126"/>
                <a:ext cx="599367" cy="280555"/>
              </a:xfrm>
              <a:prstGeom prst="rect">
                <a:avLst/>
              </a:prstGeom>
            </p:spPr>
          </p:pic>
          <p:sp>
            <p:nvSpPr>
              <p:cNvPr id="20" name="TextBox 19">
                <a:extLst>
                  <a:ext uri="{FF2B5EF4-FFF2-40B4-BE49-F238E27FC236}">
                    <a16:creationId xmlns:a16="http://schemas.microsoft.com/office/drawing/2014/main" id="{FBB5C133-0407-4A77-B2F7-7E365D047DE4}"/>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1" name="Rectangle: Rounded Corners 20">
                <a:extLst>
                  <a:ext uri="{FF2B5EF4-FFF2-40B4-BE49-F238E27FC236}">
                    <a16:creationId xmlns:a16="http://schemas.microsoft.com/office/drawing/2014/main" id="{1BBC228B-197B-44A3-99D0-D56237507B14}"/>
                  </a:ext>
                </a:extLst>
              </p:cNvPr>
              <p:cNvSpPr/>
              <p:nvPr/>
            </p:nvSpPr>
            <p:spPr>
              <a:xfrm>
                <a:off x="9009867" y="1645032"/>
                <a:ext cx="2365739" cy="3828268"/>
              </a:xfrm>
              <a:prstGeom prst="roundRect">
                <a:avLst>
                  <a:gd name="adj" fmla="val 297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grpSp>
      <p:sp>
        <p:nvSpPr>
          <p:cNvPr id="13" name="Footer Placeholder 4">
            <a:extLst>
              <a:ext uri="{FF2B5EF4-FFF2-40B4-BE49-F238E27FC236}">
                <a16:creationId xmlns:a16="http://schemas.microsoft.com/office/drawing/2014/main" id="{CE9B38D5-AD3D-4AE8-88F2-0F9D25BB30CD}"/>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1AC23FC6-140A-4E04-B1F9-995F52FC873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821350C-1CFC-4AAF-B8E8-585D9D064E26}" type="datetime1">
              <a:rPr lang="da-DK" smtClean="0"/>
              <a:t>18-11-2019</a:t>
            </a:fld>
            <a:endParaRPr lang="en-GB" dirty="0"/>
          </a:p>
        </p:txBody>
      </p:sp>
      <p:cxnSp>
        <p:nvCxnSpPr>
          <p:cNvPr id="22" name="Straight Connector 21">
            <a:extLst>
              <a:ext uri="{FF2B5EF4-FFF2-40B4-BE49-F238E27FC236}">
                <a16:creationId xmlns:a16="http://schemas.microsoft.com/office/drawing/2014/main" id="{F073F1F8-6CE1-45F0-ABE5-046586733CDB}"/>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CCA2525E-5927-46EE-9F96-D49EAB543735}"/>
              </a:ext>
            </a:extLst>
          </p:cNvPr>
          <p:cNvPicPr>
            <a:picLocks noChangeAspect="1"/>
          </p:cNvPicPr>
          <p:nvPr userDrawn="1"/>
        </p:nvPicPr>
        <p:blipFill>
          <a:blip r:embed="rId4"/>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1282195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act text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68B673-9D9F-4BF4-8D81-D1B3477E6F0F}"/>
              </a:ext>
            </a:extLst>
          </p:cNvPr>
          <p:cNvGrpSpPr/>
          <p:nvPr userDrawn="1"/>
        </p:nvGrpSpPr>
        <p:grpSpPr>
          <a:xfrm>
            <a:off x="-1972350" y="1633992"/>
            <a:ext cx="1797025" cy="2906915"/>
            <a:chOff x="12339857" y="1634370"/>
            <a:chExt cx="1796791" cy="2907588"/>
          </a:xfrm>
        </p:grpSpPr>
        <p:sp>
          <p:nvSpPr>
            <p:cNvPr id="19" name="Rectangle: Rounded Corners 18">
              <a:extLst>
                <a:ext uri="{FF2B5EF4-FFF2-40B4-BE49-F238E27FC236}">
                  <a16:creationId xmlns:a16="http://schemas.microsoft.com/office/drawing/2014/main" id="{9F61C6D9-96E6-46EB-8545-E257C98220F8}"/>
                </a:ext>
              </a:extLst>
            </p:cNvPr>
            <p:cNvSpPr/>
            <p:nvPr/>
          </p:nvSpPr>
          <p:spPr>
            <a:xfrm>
              <a:off x="12339857" y="1634370"/>
              <a:ext cx="1796791" cy="290758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17" name="Picture 16">
              <a:extLst>
                <a:ext uri="{FF2B5EF4-FFF2-40B4-BE49-F238E27FC236}">
                  <a16:creationId xmlns:a16="http://schemas.microsoft.com/office/drawing/2014/main" id="{23EC8C10-6A9E-4C2B-B6BA-69C39462851D}"/>
                </a:ext>
              </a:extLst>
            </p:cNvPr>
            <p:cNvPicPr>
              <a:picLocks noChangeAspect="1"/>
            </p:cNvPicPr>
            <p:nvPr/>
          </p:nvPicPr>
          <p:blipFill>
            <a:blip r:embed="rId2"/>
            <a:stretch>
              <a:fillRect/>
            </a:stretch>
          </p:blipFill>
          <p:spPr>
            <a:xfrm>
              <a:off x="12471161" y="1791659"/>
              <a:ext cx="455222" cy="213083"/>
            </a:xfrm>
            <a:prstGeom prst="rect">
              <a:avLst/>
            </a:prstGeom>
          </p:spPr>
        </p:pic>
        <p:sp>
          <p:nvSpPr>
            <p:cNvPr id="18" name="TextBox 17">
              <a:extLst>
                <a:ext uri="{FF2B5EF4-FFF2-40B4-BE49-F238E27FC236}">
                  <a16:creationId xmlns:a16="http://schemas.microsoft.com/office/drawing/2014/main" id="{BF580C90-4416-41DC-ADAC-F1014BB16E65}"/>
                </a:ext>
              </a:extLst>
            </p:cNvPr>
            <p:cNvSpPr txBox="1"/>
            <p:nvPr/>
          </p:nvSpPr>
          <p:spPr bwMode="auto">
            <a:xfrm>
              <a:off x="12483714" y="2086228"/>
              <a:ext cx="1433633"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pic>
          <p:nvPicPr>
            <p:cNvPr id="15" name="Picture 14">
              <a:extLst>
                <a:ext uri="{FF2B5EF4-FFF2-40B4-BE49-F238E27FC236}">
                  <a16:creationId xmlns:a16="http://schemas.microsoft.com/office/drawing/2014/main" id="{22C7FA45-BEB8-4FA0-89DA-4AF47CEA9ACF}"/>
                </a:ext>
              </a:extLst>
            </p:cNvPr>
            <p:cNvPicPr>
              <a:picLocks noChangeAspect="1"/>
            </p:cNvPicPr>
            <p:nvPr userDrawn="1"/>
          </p:nvPicPr>
          <p:blipFill>
            <a:blip r:embed="rId3"/>
            <a:stretch>
              <a:fillRect/>
            </a:stretch>
          </p:blipFill>
          <p:spPr>
            <a:xfrm>
              <a:off x="12351204" y="2757038"/>
              <a:ext cx="1261627" cy="1565633"/>
            </a:xfrm>
            <a:prstGeom prst="rect">
              <a:avLst/>
            </a:prstGeom>
          </p:spPr>
        </p:pic>
      </p:grpSp>
      <p:grpSp>
        <p:nvGrpSpPr>
          <p:cNvPr id="21" name="Group 20">
            <a:extLst>
              <a:ext uri="{FF2B5EF4-FFF2-40B4-BE49-F238E27FC236}">
                <a16:creationId xmlns:a16="http://schemas.microsoft.com/office/drawing/2014/main" id="{21327CDE-D280-433E-A1DD-9B88BC9A9D74}"/>
              </a:ext>
            </a:extLst>
          </p:cNvPr>
          <p:cNvGrpSpPr/>
          <p:nvPr userDrawn="1"/>
        </p:nvGrpSpPr>
        <p:grpSpPr>
          <a:xfrm>
            <a:off x="12341465" y="1633992"/>
            <a:ext cx="1797025" cy="2906915"/>
            <a:chOff x="-1899137" y="-1"/>
            <a:chExt cx="1796791" cy="2907588"/>
          </a:xfrm>
        </p:grpSpPr>
        <p:grpSp>
          <p:nvGrpSpPr>
            <p:cNvPr id="22" name="Group 21">
              <a:extLst>
                <a:ext uri="{FF2B5EF4-FFF2-40B4-BE49-F238E27FC236}">
                  <a16:creationId xmlns:a16="http://schemas.microsoft.com/office/drawing/2014/main" id="{4AE14B58-12EA-4B20-8931-337F0DC7BE74}"/>
                </a:ext>
              </a:extLst>
            </p:cNvPr>
            <p:cNvGrpSpPr/>
            <p:nvPr userDrawn="1"/>
          </p:nvGrpSpPr>
          <p:grpSpPr>
            <a:xfrm>
              <a:off x="-1899137" y="-1"/>
              <a:ext cx="1796791" cy="2907588"/>
              <a:chOff x="9009867" y="1645032"/>
              <a:chExt cx="2365739" cy="3828268"/>
            </a:xfrm>
          </p:grpSpPr>
          <p:pic>
            <p:nvPicPr>
              <p:cNvPr id="24" name="Picture 23">
                <a:extLst>
                  <a:ext uri="{FF2B5EF4-FFF2-40B4-BE49-F238E27FC236}">
                    <a16:creationId xmlns:a16="http://schemas.microsoft.com/office/drawing/2014/main" id="{E1E15413-4664-4681-9444-310804612302}"/>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5" name="TextBox 24">
                <a:extLst>
                  <a:ext uri="{FF2B5EF4-FFF2-40B4-BE49-F238E27FC236}">
                    <a16:creationId xmlns:a16="http://schemas.microsoft.com/office/drawing/2014/main" id="{D2D38E9D-D309-4835-BB4A-24E940357F1D}"/>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6" name="Rectangle: Rounded Corners 25">
                <a:extLst>
                  <a:ext uri="{FF2B5EF4-FFF2-40B4-BE49-F238E27FC236}">
                    <a16:creationId xmlns:a16="http://schemas.microsoft.com/office/drawing/2014/main" id="{3408A5E0-BE3B-4CF6-B031-C7BDEAE8EF42}"/>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pic>
          <p:nvPicPr>
            <p:cNvPr id="23" name="Picture 22">
              <a:extLst>
                <a:ext uri="{FF2B5EF4-FFF2-40B4-BE49-F238E27FC236}">
                  <a16:creationId xmlns:a16="http://schemas.microsoft.com/office/drawing/2014/main" id="{74467B95-2571-401A-B1E8-0E4825008764}"/>
                </a:ext>
              </a:extLst>
            </p:cNvPr>
            <p:cNvPicPr>
              <a:picLocks noChangeAspect="1"/>
            </p:cNvPicPr>
            <p:nvPr userDrawn="1"/>
          </p:nvPicPr>
          <p:blipFill>
            <a:blip r:embed="rId4"/>
            <a:stretch>
              <a:fillRect/>
            </a:stretch>
          </p:blipFill>
          <p:spPr>
            <a:xfrm>
              <a:off x="-1884053" y="1200637"/>
              <a:ext cx="1418614" cy="1444137"/>
            </a:xfrm>
            <a:prstGeom prst="rect">
              <a:avLst/>
            </a:prstGeom>
          </p:spPr>
        </p:pic>
      </p:grpSp>
      <p:sp>
        <p:nvSpPr>
          <p:cNvPr id="4" name="Title 1"/>
          <p:cNvSpPr>
            <a:spLocks noGrp="1"/>
          </p:cNvSpPr>
          <p:nvPr>
            <p:ph type="title"/>
          </p:nvPr>
        </p:nvSpPr>
        <p:spPr>
          <a:xfrm>
            <a:off x="798618" y="453495"/>
            <a:ext cx="7340602" cy="748627"/>
          </a:xfrm>
        </p:spPr>
        <p:txBody>
          <a:bodyPr anchor="b" anchorCtr="0"/>
          <a:lstStyle/>
          <a:p>
            <a:r>
              <a:rPr lang="en-US"/>
              <a:t>Click to edit Master title style</a:t>
            </a:r>
            <a:endParaRPr lang="en-GB" dirty="0"/>
          </a:p>
        </p:txBody>
      </p:sp>
      <p:sp>
        <p:nvSpPr>
          <p:cNvPr id="3" name="Content Placeholder 2"/>
          <p:cNvSpPr>
            <a:spLocks noGrp="1"/>
          </p:cNvSpPr>
          <p:nvPr>
            <p:ph idx="1" hasCustomPrompt="1"/>
          </p:nvPr>
        </p:nvSpPr>
        <p:spPr>
          <a:xfrm>
            <a:off x="4056592" y="1644652"/>
            <a:ext cx="7332028"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6">
            <a:extLst>
              <a:ext uri="{FF2B5EF4-FFF2-40B4-BE49-F238E27FC236}">
                <a16:creationId xmlns:a16="http://schemas.microsoft.com/office/drawing/2014/main" id="{344D76E6-1904-4038-80C4-8BC46CEBB703}"/>
              </a:ext>
            </a:extLst>
          </p:cNvPr>
          <p:cNvSpPr>
            <a:spLocks noGrp="1"/>
          </p:cNvSpPr>
          <p:nvPr>
            <p:ph type="body" sz="quarter" idx="15" hasCustomPrompt="1"/>
          </p:nvPr>
        </p:nvSpPr>
        <p:spPr>
          <a:xfrm>
            <a:off x="798618" y="1644390"/>
            <a:ext cx="2443480"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0" name="Text Placeholder 6">
            <a:extLst>
              <a:ext uri="{FF2B5EF4-FFF2-40B4-BE49-F238E27FC236}">
                <a16:creationId xmlns:a16="http://schemas.microsoft.com/office/drawing/2014/main" id="{6CAB1BFF-44E8-48FF-AF80-4144B6650AAE}"/>
              </a:ext>
            </a:extLst>
          </p:cNvPr>
          <p:cNvSpPr>
            <a:spLocks noGrp="1"/>
          </p:cNvSpPr>
          <p:nvPr>
            <p:ph type="body" sz="quarter" idx="14" hasCustomPrompt="1"/>
          </p:nvPr>
        </p:nvSpPr>
        <p:spPr>
          <a:xfrm>
            <a:off x="798618" y="4991259"/>
            <a:ext cx="2443479" cy="715807"/>
          </a:xfrm>
        </p:spPr>
        <p:txBody>
          <a:bodyPr lIns="0" anchor="b" anchorCtr="0"/>
          <a:lstStyle>
            <a:lvl1pPr marL="228554" indent="-228554">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27" name="Footer Placeholder 4">
            <a:extLst>
              <a:ext uri="{FF2B5EF4-FFF2-40B4-BE49-F238E27FC236}">
                <a16:creationId xmlns:a16="http://schemas.microsoft.com/office/drawing/2014/main" id="{BB98BEF1-8B24-44DD-B00E-B069E4D5CA5D}"/>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9" name="Date_DateCustomA">
            <a:extLst>
              <a:ext uri="{FF2B5EF4-FFF2-40B4-BE49-F238E27FC236}">
                <a16:creationId xmlns:a16="http://schemas.microsoft.com/office/drawing/2014/main" id="{5AF2CA37-37E6-4F35-A8D3-13E15E8256C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4B6AAB8-E396-470D-8D3D-DD1F697079D4}" type="datetime1">
              <a:rPr lang="da-DK" smtClean="0"/>
              <a:t>18-11-2019</a:t>
            </a:fld>
            <a:endParaRPr lang="en-GB" dirty="0"/>
          </a:p>
        </p:txBody>
      </p:sp>
      <p:cxnSp>
        <p:nvCxnSpPr>
          <p:cNvPr id="28" name="Straight Connector 27">
            <a:extLst>
              <a:ext uri="{FF2B5EF4-FFF2-40B4-BE49-F238E27FC236}">
                <a16:creationId xmlns:a16="http://schemas.microsoft.com/office/drawing/2014/main" id="{9BCB3719-183B-4566-BB78-3881B431FE2A}"/>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2036DD5A-3DCF-4C9F-BC4F-9BD983BD3BA3}"/>
              </a:ext>
            </a:extLst>
          </p:cNvPr>
          <p:cNvPicPr>
            <a:picLocks noChangeAspect="1"/>
          </p:cNvPicPr>
          <p:nvPr userDrawn="1"/>
        </p:nvPicPr>
        <p:blipFill>
          <a:blip r:embed="rId5"/>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25967897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and image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556C8-A731-4240-9800-194A4F70A1D8}"/>
              </a:ext>
            </a:extLst>
          </p:cNvPr>
          <p:cNvSpPr>
            <a:spLocks noGrp="1"/>
          </p:cNvSpPr>
          <p:nvPr>
            <p:ph type="title"/>
          </p:nvPr>
        </p:nvSpPr>
        <p:spPr>
          <a:xfrm>
            <a:off x="798618" y="452438"/>
            <a:ext cx="4072466" cy="748627"/>
          </a:xfrm>
        </p:spPr>
        <p:txBody>
          <a:bodyPr anchor="b" anchorCtr="0"/>
          <a:lstStyle/>
          <a:p>
            <a:r>
              <a:rPr lang="en-US" dirty="0"/>
              <a:t>Click to edit Master title style</a:t>
            </a:r>
            <a:endParaRPr lang="en-GB" dirty="0"/>
          </a:p>
        </p:txBody>
      </p:sp>
      <p:sp>
        <p:nvSpPr>
          <p:cNvPr id="7" name="Content Placeholder 2">
            <a:extLst>
              <a:ext uri="{FF2B5EF4-FFF2-40B4-BE49-F238E27FC236}">
                <a16:creationId xmlns:a16="http://schemas.microsoft.com/office/drawing/2014/main" id="{F530FD33-AB9C-4A88-9BBB-1E385B91358C}"/>
              </a:ext>
            </a:extLst>
          </p:cNvPr>
          <p:cNvSpPr>
            <a:spLocks noGrp="1"/>
          </p:cNvSpPr>
          <p:nvPr>
            <p:ph idx="17" hasCustomPrompt="1"/>
          </p:nvPr>
        </p:nvSpPr>
        <p:spPr>
          <a:xfrm>
            <a:off x="798618" y="1644652"/>
            <a:ext cx="4072467"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6">
            <a:extLst>
              <a:ext uri="{FF2B5EF4-FFF2-40B4-BE49-F238E27FC236}">
                <a16:creationId xmlns:a16="http://schemas.microsoft.com/office/drawing/2014/main" id="{9C52035C-C8B1-4C44-976C-626BFFA7790E}"/>
              </a:ext>
            </a:extLst>
          </p:cNvPr>
          <p:cNvSpPr>
            <a:spLocks noGrp="1"/>
          </p:cNvSpPr>
          <p:nvPr>
            <p:ph type="body" sz="quarter" idx="14" hasCustomPrompt="1"/>
          </p:nvPr>
        </p:nvSpPr>
        <p:spPr>
          <a:xfrm>
            <a:off x="5685578" y="5388899"/>
            <a:ext cx="5703042"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5578" y="536905"/>
            <a:ext cx="5703042" cy="485199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Footer Placeholder 4">
            <a:extLst>
              <a:ext uri="{FF2B5EF4-FFF2-40B4-BE49-F238E27FC236}">
                <a16:creationId xmlns:a16="http://schemas.microsoft.com/office/drawing/2014/main" id="{49DC368E-8BDB-41BB-B406-A3B0A25665D3}"/>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6531AD21-BE76-4592-909B-A3B963868059}"/>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35EC171-044A-43B7-86F0-5781B35E41DC}" type="datetime1">
              <a:rPr lang="da-DK" smtClean="0"/>
              <a:t>18-11-2019</a:t>
            </a:fld>
            <a:endParaRPr lang="en-GB" dirty="0"/>
          </a:p>
        </p:txBody>
      </p:sp>
      <p:cxnSp>
        <p:nvCxnSpPr>
          <p:cNvPr id="9" name="Straight Connector 8">
            <a:extLst>
              <a:ext uri="{FF2B5EF4-FFF2-40B4-BE49-F238E27FC236}">
                <a16:creationId xmlns:a16="http://schemas.microsoft.com/office/drawing/2014/main" id="{FE7F8CFB-5810-4845-B4DC-2A7358B1B158}"/>
              </a:ext>
            </a:extLst>
          </p:cNvPr>
          <p:cNvCxnSpPr>
            <a:cxnSpLocks/>
          </p:cNvCxnSpPr>
          <p:nvPr userDrawn="1"/>
        </p:nvCxnSpPr>
        <p:spPr>
          <a:xfrm>
            <a:off x="798618" y="1332103"/>
            <a:ext cx="407246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4B5588E-2F3F-4AC1-A4DE-98B3CD0248FA}"/>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9720396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nd image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E71F-8FC2-4DE4-9423-EE57143478CB}"/>
              </a:ext>
            </a:extLst>
          </p:cNvPr>
          <p:cNvSpPr>
            <a:spLocks noGrp="1"/>
          </p:cNvSpPr>
          <p:nvPr>
            <p:ph type="title"/>
          </p:nvPr>
        </p:nvSpPr>
        <p:spPr>
          <a:xfrm>
            <a:off x="798617" y="452438"/>
            <a:ext cx="2443480" cy="748627"/>
          </a:xfrm>
        </p:spPr>
        <p:txBody>
          <a:bodyPr/>
          <a:lstStyle/>
          <a:p>
            <a:r>
              <a:rPr lang="en-US" dirty="0"/>
              <a:t>Click to edit Master title style</a:t>
            </a:r>
            <a:endParaRPr lang="en-GB"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618" y="1915442"/>
            <a:ext cx="2443480" cy="3790299"/>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4056592" y="5388899"/>
            <a:ext cx="7332029"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4056592" y="536905"/>
            <a:ext cx="7332029" cy="485199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E7D9B79D-FD5C-45BD-97EA-6B24E7C00453}"/>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1E666E0-9E5A-4A77-8B2D-91C35C22746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A648004-A9F3-43B8-93F6-E08F7869326E}" type="datetime1">
              <a:rPr lang="da-DK" smtClean="0"/>
              <a:t>18-11-2019</a:t>
            </a:fld>
            <a:endParaRPr lang="en-GB" dirty="0"/>
          </a:p>
        </p:txBody>
      </p:sp>
      <p:cxnSp>
        <p:nvCxnSpPr>
          <p:cNvPr id="11" name="Straight Connector 10">
            <a:extLst>
              <a:ext uri="{FF2B5EF4-FFF2-40B4-BE49-F238E27FC236}">
                <a16:creationId xmlns:a16="http://schemas.microsoft.com/office/drawing/2014/main" id="{51EC0AFE-0C53-4D6E-8D23-FF7D4E2B0F2B}"/>
              </a:ext>
            </a:extLst>
          </p:cNvPr>
          <p:cNvCxnSpPr>
            <a:cxnSpLocks/>
          </p:cNvCxnSpPr>
          <p:nvPr userDrawn="1"/>
        </p:nvCxnSpPr>
        <p:spPr>
          <a:xfrm>
            <a:off x="798617" y="1644652"/>
            <a:ext cx="2443480"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20756E91-D197-41EB-BD73-953AFF8CB710}"/>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41981239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and image (C)">
    <p:spTree>
      <p:nvGrpSpPr>
        <p:cNvPr id="1" name=""/>
        <p:cNvGrpSpPr/>
        <p:nvPr/>
      </p:nvGrpSpPr>
      <p:grpSpPr>
        <a:xfrm>
          <a:off x="0" y="0"/>
          <a:ext cx="0" cy="0"/>
          <a:chOff x="0" y="0"/>
          <a:chExt cx="0" cy="0"/>
        </a:xfrm>
      </p:grpSpPr>
      <p:sp>
        <p:nvSpPr>
          <p:cNvPr id="4" name="Title 1"/>
          <p:cNvSpPr>
            <a:spLocks noGrp="1"/>
          </p:cNvSpPr>
          <p:nvPr>
            <p:ph type="title"/>
          </p:nvPr>
        </p:nvSpPr>
        <p:spPr>
          <a:xfrm>
            <a:off x="798617" y="452438"/>
            <a:ext cx="7340603" cy="748627"/>
          </a:xfrm>
        </p:spPr>
        <p:txBody>
          <a:bodyPr anchor="b" anchorCtr="0"/>
          <a:lstStyle/>
          <a:p>
            <a:r>
              <a:rPr lang="en-US"/>
              <a:t>Click to edit Master title style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5580" y="1644652"/>
            <a:ext cx="5703041"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618" y="1644652"/>
            <a:ext cx="4072467" cy="4062413"/>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85A6CB6-503A-43E4-95E9-49CCA6BE0AA8}"/>
              </a:ext>
            </a:extLst>
          </p:cNvPr>
          <p:cNvSpPr>
            <a:spLocks noGrp="1"/>
          </p:cNvSpPr>
          <p:nvPr>
            <p:ph type="body" sz="quarter" idx="14" hasCustomPrompt="1"/>
          </p:nvPr>
        </p:nvSpPr>
        <p:spPr>
          <a:xfrm>
            <a:off x="5685578" y="5388899"/>
            <a:ext cx="5703042"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7" name="Footer Placeholder 4">
            <a:extLst>
              <a:ext uri="{FF2B5EF4-FFF2-40B4-BE49-F238E27FC236}">
                <a16:creationId xmlns:a16="http://schemas.microsoft.com/office/drawing/2014/main" id="{5BE177DB-3D97-4178-B41E-C5E88E6EF6FE}"/>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A29EE775-E260-4614-9C8B-28623B33C6B7}"/>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5416502-54AC-41A8-9007-7185356BD286}" type="datetime1">
              <a:rPr lang="da-DK" smtClean="0"/>
              <a:t>18-11-2019</a:t>
            </a:fld>
            <a:endParaRPr lang="en-GB" dirty="0"/>
          </a:p>
        </p:txBody>
      </p:sp>
      <p:cxnSp>
        <p:nvCxnSpPr>
          <p:cNvPr id="9" name="Straight Connector 8">
            <a:extLst>
              <a:ext uri="{FF2B5EF4-FFF2-40B4-BE49-F238E27FC236}">
                <a16:creationId xmlns:a16="http://schemas.microsoft.com/office/drawing/2014/main" id="{A73260E9-D9BF-4D05-AA9F-0237F9F2127E}"/>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728584A-9B9C-4CC2-8D13-066FE2E69D8B}"/>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19773077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2443480" cy="3744247"/>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 name="Title 2">
            <a:extLst>
              <a:ext uri="{FF2B5EF4-FFF2-40B4-BE49-F238E27FC236}">
                <a16:creationId xmlns:a16="http://schemas.microsoft.com/office/drawing/2014/main" id="{D10A7420-B42B-4A1E-801C-58F73E98E720}"/>
              </a:ext>
            </a:extLst>
          </p:cNvPr>
          <p:cNvSpPr>
            <a:spLocks noGrp="1"/>
          </p:cNvSpPr>
          <p:nvPr>
            <p:ph type="title"/>
          </p:nvPr>
        </p:nvSpPr>
        <p:spPr>
          <a:xfrm>
            <a:off x="798617" y="452438"/>
            <a:ext cx="7340604" cy="748627"/>
          </a:xfrm>
        </p:spPr>
        <p:txBody>
          <a:bodyPr anchor="b" anchorCtr="0"/>
          <a:lstStyle/>
          <a:p>
            <a:r>
              <a:rPr lang="en-US" dirty="0"/>
              <a:t>Click to edit Master title style</a:t>
            </a:r>
            <a:endParaRPr lang="en-GB" dirty="0"/>
          </a:p>
        </p:txBody>
      </p:sp>
      <p:sp>
        <p:nvSpPr>
          <p:cNvPr id="6" name="Content Placeholder 2">
            <a:extLst>
              <a:ext uri="{FF2B5EF4-FFF2-40B4-BE49-F238E27FC236}">
                <a16:creationId xmlns:a16="http://schemas.microsoft.com/office/drawing/2014/main" id="{EE94D7C6-6298-49CF-9E54-6442A65BE7EB}"/>
              </a:ext>
            </a:extLst>
          </p:cNvPr>
          <p:cNvSpPr>
            <a:spLocks noGrp="1"/>
          </p:cNvSpPr>
          <p:nvPr>
            <p:ph idx="1" hasCustomPrompt="1"/>
          </p:nvPr>
        </p:nvSpPr>
        <p:spPr>
          <a:xfrm>
            <a:off x="4056592" y="1644652"/>
            <a:ext cx="7332029"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6C9629C-CF41-41C8-B234-06D2B62B588B}"/>
              </a:ext>
            </a:extLst>
          </p:cNvPr>
          <p:cNvSpPr>
            <a:spLocks noGrp="1"/>
          </p:cNvSpPr>
          <p:nvPr>
            <p:ph type="body" sz="quarter" idx="14" hasCustomPrompt="1"/>
          </p:nvPr>
        </p:nvSpPr>
        <p:spPr>
          <a:xfrm>
            <a:off x="797029" y="5388899"/>
            <a:ext cx="2445068"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F72ED723-2034-4873-8F5F-84CD3DF067D2}"/>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70AABF26-1E97-4163-9AEB-8A08056A2CF2}"/>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D7F2510-2AC1-454A-8E64-01C647A274C9}" type="datetime1">
              <a:rPr lang="da-DK" smtClean="0"/>
              <a:t>18-11-2019</a:t>
            </a:fld>
            <a:endParaRPr lang="en-GB" dirty="0"/>
          </a:p>
        </p:txBody>
      </p:sp>
      <p:cxnSp>
        <p:nvCxnSpPr>
          <p:cNvPr id="9" name="Straight Connector 8">
            <a:extLst>
              <a:ext uri="{FF2B5EF4-FFF2-40B4-BE49-F238E27FC236}">
                <a16:creationId xmlns:a16="http://schemas.microsoft.com/office/drawing/2014/main" id="{3C918051-0852-4E97-878E-4BC69B0D557D}"/>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E0A57F9F-1221-4225-AD23-22D73516B4FE}"/>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660144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536905"/>
            <a:ext cx="10590002" cy="4851993"/>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4" name="Title 1"/>
          <p:cNvSpPr>
            <a:spLocks noGrp="1"/>
          </p:cNvSpPr>
          <p:nvPr>
            <p:ph type="title"/>
          </p:nvPr>
        </p:nvSpPr>
        <p:spPr>
          <a:xfrm>
            <a:off x="1613110" y="906489"/>
            <a:ext cx="3257974" cy="2157549"/>
          </a:xfrm>
        </p:spPr>
        <p:txBody>
          <a:bodyPr/>
          <a:lstStyle/>
          <a:p>
            <a:r>
              <a:rPr lang="en-US"/>
              <a:t>Click to edit Master title style</a:t>
            </a:r>
            <a:endParaRPr lang="en-GB" dirty="0"/>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797029" y="5388899"/>
            <a:ext cx="10591592"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040854D9-4A7F-43DD-ADEE-729ECE38A71B}"/>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3B009AD-71AF-4311-AB8D-836DCA3740C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FE203B9-8B1C-4A5B-B612-AC61C6F59204}" type="datetime1">
              <a:rPr lang="da-DK" smtClean="0"/>
              <a:t>18-11-2019</a:t>
            </a:fld>
            <a:endParaRPr lang="en-GB" dirty="0"/>
          </a:p>
        </p:txBody>
      </p:sp>
      <p:pic>
        <p:nvPicPr>
          <p:cNvPr id="8" name="Picture 7">
            <a:extLst>
              <a:ext uri="{FF2B5EF4-FFF2-40B4-BE49-F238E27FC236}">
                <a16:creationId xmlns:a16="http://schemas.microsoft.com/office/drawing/2014/main" id="{A289EA19-7A65-4FA3-A403-4BC416089C88}"/>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2188572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_GeneralDate"/>
          <p:cNvSpPr>
            <a:spLocks noGrp="1"/>
          </p:cNvSpPr>
          <p:nvPr>
            <p:ph type="dt" sz="half" idx="10"/>
          </p:nvPr>
        </p:nvSpPr>
        <p:spPr/>
        <p:txBody>
          <a:bodyPr/>
          <a:lstStyle/>
          <a:p>
            <a:fld id="{5287408A-2C93-4FDA-893A-85FA7EDCDC14}" type="datetime2">
              <a:rPr lang="da-DK" smtClean="0"/>
              <a:t>18. november 2019</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dirty="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3333517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48E567-47F5-4B08-99D6-069385ECECE3}"/>
              </a:ext>
            </a:extLst>
          </p:cNvPr>
          <p:cNvSpPr>
            <a:spLocks noGrp="1"/>
          </p:cNvSpPr>
          <p:nvPr>
            <p:ph type="title"/>
          </p:nvPr>
        </p:nvSpPr>
        <p:spPr>
          <a:xfrm>
            <a:off x="798616" y="452438"/>
            <a:ext cx="7340603" cy="748627"/>
          </a:xfrm>
        </p:spPr>
        <p:txBody>
          <a:bodyPr anchor="b" anchorCtr="0"/>
          <a:lstStyle/>
          <a:p>
            <a:r>
              <a:rPr lang="en-US"/>
              <a:t>Click to edit Master title style</a:t>
            </a:r>
            <a:endParaRPr lang="en-GB" dirty="0"/>
          </a:p>
        </p:txBody>
      </p:sp>
      <p:sp>
        <p:nvSpPr>
          <p:cNvPr id="11" name="Text Placeholder 3">
            <a:extLst>
              <a:ext uri="{FF2B5EF4-FFF2-40B4-BE49-F238E27FC236}">
                <a16:creationId xmlns:a16="http://schemas.microsoft.com/office/drawing/2014/main" id="{E3950CBF-72E1-4385-99DA-211C9A719C86}"/>
              </a:ext>
            </a:extLst>
          </p:cNvPr>
          <p:cNvSpPr>
            <a:spLocks noGrp="1"/>
          </p:cNvSpPr>
          <p:nvPr>
            <p:ph type="body" sz="quarter" idx="18" hasCustomPrompt="1"/>
          </p:nvPr>
        </p:nvSpPr>
        <p:spPr>
          <a:xfrm>
            <a:off x="797029" y="5387834"/>
            <a:ext cx="4074055"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5" name="Text Placeholder 4">
            <a:extLst>
              <a:ext uri="{FF2B5EF4-FFF2-40B4-BE49-F238E27FC236}">
                <a16:creationId xmlns:a16="http://schemas.microsoft.com/office/drawing/2014/main" id="{45D561B5-A7F3-463C-BD8C-C2813F3D379D}"/>
              </a:ext>
            </a:extLst>
          </p:cNvPr>
          <p:cNvSpPr>
            <a:spLocks noGrp="1"/>
          </p:cNvSpPr>
          <p:nvPr>
            <p:ph type="body" sz="quarter" idx="19" hasCustomPrompt="1"/>
          </p:nvPr>
        </p:nvSpPr>
        <p:spPr>
          <a:xfrm>
            <a:off x="5685578" y="5387835"/>
            <a:ext cx="5703042" cy="317907"/>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798618" y="1644652"/>
            <a:ext cx="4072467" cy="3743181"/>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5578" y="1644652"/>
            <a:ext cx="5703042"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Footer Placeholder 4">
            <a:extLst>
              <a:ext uri="{FF2B5EF4-FFF2-40B4-BE49-F238E27FC236}">
                <a16:creationId xmlns:a16="http://schemas.microsoft.com/office/drawing/2014/main" id="{C5F701B6-51A4-429E-BAE7-303D346C10AB}"/>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2" name="Date_DateCustomA">
            <a:extLst>
              <a:ext uri="{FF2B5EF4-FFF2-40B4-BE49-F238E27FC236}">
                <a16:creationId xmlns:a16="http://schemas.microsoft.com/office/drawing/2014/main" id="{AF6FCEB8-934A-4A77-A838-C33FC03CC5FA}"/>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ED43FDE-EA3E-41B7-8A25-CFE81857C0DF}" type="datetime1">
              <a:rPr lang="da-DK" smtClean="0"/>
              <a:t>18-11-2019</a:t>
            </a:fld>
            <a:endParaRPr lang="en-GB" dirty="0"/>
          </a:p>
        </p:txBody>
      </p:sp>
      <p:cxnSp>
        <p:nvCxnSpPr>
          <p:cNvPr id="13" name="Straight Connector 12">
            <a:extLst>
              <a:ext uri="{FF2B5EF4-FFF2-40B4-BE49-F238E27FC236}">
                <a16:creationId xmlns:a16="http://schemas.microsoft.com/office/drawing/2014/main" id="{02E0BDEB-3946-4351-9265-E6A18A6ACAD6}"/>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DD2E84D-AFD6-4137-9A2F-C7AE046AF260}"/>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2269721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images (B)">
    <p:spTree>
      <p:nvGrpSpPr>
        <p:cNvPr id="1" name=""/>
        <p:cNvGrpSpPr/>
        <p:nvPr/>
      </p:nvGrpSpPr>
      <p:grpSpPr>
        <a:xfrm>
          <a:off x="0" y="0"/>
          <a:ext cx="0" cy="0"/>
          <a:chOff x="0" y="0"/>
          <a:chExt cx="0" cy="0"/>
        </a:xfrm>
      </p:grpSpPr>
      <p:sp>
        <p:nvSpPr>
          <p:cNvPr id="4" name="Title 1"/>
          <p:cNvSpPr>
            <a:spLocks noGrp="1"/>
          </p:cNvSpPr>
          <p:nvPr>
            <p:ph type="title"/>
          </p:nvPr>
        </p:nvSpPr>
        <p:spPr>
          <a:xfrm>
            <a:off x="798618" y="452438"/>
            <a:ext cx="7340602" cy="748627"/>
          </a:xfrm>
        </p:spPr>
        <p:txBody>
          <a:bodyPr anchor="b" anchorCtr="0"/>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8144935"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618" y="5387835"/>
            <a:ext cx="8144935"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Picture Placeholder 3">
            <a:extLst>
              <a:ext uri="{FF2B5EF4-FFF2-40B4-BE49-F238E27FC236}">
                <a16:creationId xmlns:a16="http://schemas.microsoft.com/office/drawing/2014/main" id="{89424118-58CD-42CA-86D2-8D172442E460}"/>
              </a:ext>
            </a:extLst>
          </p:cNvPr>
          <p:cNvSpPr>
            <a:spLocks noGrp="1"/>
          </p:cNvSpPr>
          <p:nvPr>
            <p:ph type="pic" sz="quarter" idx="17" hasCustomPrompt="1"/>
          </p:nvPr>
        </p:nvSpPr>
        <p:spPr>
          <a:xfrm>
            <a:off x="9758046" y="1644652"/>
            <a:ext cx="1630575" cy="3744248"/>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8" name="Text Placeholder 4">
            <a:extLst>
              <a:ext uri="{FF2B5EF4-FFF2-40B4-BE49-F238E27FC236}">
                <a16:creationId xmlns:a16="http://schemas.microsoft.com/office/drawing/2014/main" id="{45AEC6E4-C3EF-4192-856D-9039F171C484}"/>
              </a:ext>
            </a:extLst>
          </p:cNvPr>
          <p:cNvSpPr>
            <a:spLocks noGrp="1"/>
          </p:cNvSpPr>
          <p:nvPr>
            <p:ph type="body" sz="quarter" idx="19" hasCustomPrompt="1"/>
          </p:nvPr>
        </p:nvSpPr>
        <p:spPr>
          <a:xfrm>
            <a:off x="9758046" y="5387835"/>
            <a:ext cx="1630575" cy="317907"/>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C5D31929-EC68-4BA9-818F-D9E7F43918E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4" name="Date_DateCustomA">
            <a:extLst>
              <a:ext uri="{FF2B5EF4-FFF2-40B4-BE49-F238E27FC236}">
                <a16:creationId xmlns:a16="http://schemas.microsoft.com/office/drawing/2014/main" id="{F7836BF7-FD55-405A-874B-61C805C2E3C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22AF464-8BEB-4018-875D-A7D10B1FB2B0}" type="datetime1">
              <a:rPr lang="da-DK" smtClean="0"/>
              <a:t>18-11-2019</a:t>
            </a:fld>
            <a:endParaRPr lang="en-GB" dirty="0"/>
          </a:p>
        </p:txBody>
      </p:sp>
      <p:cxnSp>
        <p:nvCxnSpPr>
          <p:cNvPr id="13" name="Straight Connector 12">
            <a:extLst>
              <a:ext uri="{FF2B5EF4-FFF2-40B4-BE49-F238E27FC236}">
                <a16:creationId xmlns:a16="http://schemas.microsoft.com/office/drawing/2014/main" id="{4BEF3770-B786-410C-BB45-37783FD7BA35}"/>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7E05992D-743D-4882-BDCF-B7A562355532}"/>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7652527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images and fac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D88E7-3B12-4449-81F1-3C8219EE77CB}"/>
              </a:ext>
            </a:extLst>
          </p:cNvPr>
          <p:cNvSpPr>
            <a:spLocks noGrp="1"/>
          </p:cNvSpPr>
          <p:nvPr>
            <p:ph type="title"/>
          </p:nvPr>
        </p:nvSpPr>
        <p:spPr>
          <a:xfrm>
            <a:off x="798617" y="452438"/>
            <a:ext cx="7340604" cy="748627"/>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618" y="5387835"/>
            <a:ext cx="3257974"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F7D20742-1518-4D1C-84E0-A50DB3F71AB2}"/>
              </a:ext>
            </a:extLst>
          </p:cNvPr>
          <p:cNvSpPr>
            <a:spLocks noGrp="1"/>
          </p:cNvSpPr>
          <p:nvPr>
            <p:ph type="body" sz="quarter" idx="25" hasCustomPrompt="1"/>
          </p:nvPr>
        </p:nvSpPr>
        <p:spPr>
          <a:xfrm>
            <a:off x="4871084" y="5387835"/>
            <a:ext cx="3257974" cy="317907"/>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3257974" cy="3744247"/>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1085" y="1644650"/>
            <a:ext cx="3257973" cy="374424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2" name="Text Placeholder 6">
            <a:extLst>
              <a:ext uri="{FF2B5EF4-FFF2-40B4-BE49-F238E27FC236}">
                <a16:creationId xmlns:a16="http://schemas.microsoft.com/office/drawing/2014/main" id="{2AD0405A-0FD7-4F0F-AF7F-B2047DF5CF9E}"/>
              </a:ext>
            </a:extLst>
          </p:cNvPr>
          <p:cNvSpPr>
            <a:spLocks noGrp="1"/>
          </p:cNvSpPr>
          <p:nvPr>
            <p:ph type="body" sz="quarter" idx="15" hasCustomPrompt="1"/>
          </p:nvPr>
        </p:nvSpPr>
        <p:spPr>
          <a:xfrm>
            <a:off x="8943552" y="1644390"/>
            <a:ext cx="2445069"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Footer Placeholder 4">
            <a:extLst>
              <a:ext uri="{FF2B5EF4-FFF2-40B4-BE49-F238E27FC236}">
                <a16:creationId xmlns:a16="http://schemas.microsoft.com/office/drawing/2014/main" id="{918E1753-D849-4306-90F0-AE9E3B1E439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6" name="Date_DateCustomA">
            <a:extLst>
              <a:ext uri="{FF2B5EF4-FFF2-40B4-BE49-F238E27FC236}">
                <a16:creationId xmlns:a16="http://schemas.microsoft.com/office/drawing/2014/main" id="{4824DA6C-1660-454E-AE9F-DA89A04C5D00}"/>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3CA1AD4-F4A0-49E0-A4E8-5C1EFBE17ED8}" type="datetime1">
              <a:rPr lang="da-DK" smtClean="0"/>
              <a:t>18-11-2019</a:t>
            </a:fld>
            <a:endParaRPr lang="en-GB" dirty="0"/>
          </a:p>
        </p:txBody>
      </p:sp>
      <p:cxnSp>
        <p:nvCxnSpPr>
          <p:cNvPr id="15" name="Straight Connector 14">
            <a:extLst>
              <a:ext uri="{FF2B5EF4-FFF2-40B4-BE49-F238E27FC236}">
                <a16:creationId xmlns:a16="http://schemas.microsoft.com/office/drawing/2014/main" id="{5CF94509-6A04-458B-B436-124FB0BF85AD}"/>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7F4F5482-72BD-41BB-8903-2CC891FC3E7F}"/>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7004302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0290B9-8984-4B63-9584-E3AE12BC8408}"/>
              </a:ext>
            </a:extLst>
          </p:cNvPr>
          <p:cNvSpPr>
            <a:spLocks noGrp="1"/>
          </p:cNvSpPr>
          <p:nvPr>
            <p:ph type="title"/>
          </p:nvPr>
        </p:nvSpPr>
        <p:spPr>
          <a:xfrm>
            <a:off x="798617" y="452438"/>
            <a:ext cx="7340604" cy="748627"/>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618" y="5387835"/>
            <a:ext cx="4886961"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A7ABCE10-41F5-4BFF-B780-36E38A40F95C}"/>
              </a:ext>
            </a:extLst>
          </p:cNvPr>
          <p:cNvSpPr>
            <a:spLocks noGrp="1"/>
          </p:cNvSpPr>
          <p:nvPr>
            <p:ph type="body" sz="quarter" idx="25" hasCustomPrompt="1"/>
          </p:nvPr>
        </p:nvSpPr>
        <p:spPr>
          <a:xfrm>
            <a:off x="6500070" y="5387835"/>
            <a:ext cx="2443482" cy="317908"/>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5" name="Text Placeholder 5">
            <a:extLst>
              <a:ext uri="{FF2B5EF4-FFF2-40B4-BE49-F238E27FC236}">
                <a16:creationId xmlns:a16="http://schemas.microsoft.com/office/drawing/2014/main" id="{6B139212-6CFC-41D2-8FC4-04AFFFB5F675}"/>
              </a:ext>
            </a:extLst>
          </p:cNvPr>
          <p:cNvSpPr>
            <a:spLocks noGrp="1"/>
          </p:cNvSpPr>
          <p:nvPr>
            <p:ph type="body" sz="quarter" idx="26" hasCustomPrompt="1"/>
          </p:nvPr>
        </p:nvSpPr>
        <p:spPr>
          <a:xfrm>
            <a:off x="9758046" y="5387835"/>
            <a:ext cx="1630575" cy="317907"/>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4886961"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6500071" y="1644650"/>
            <a:ext cx="2443480" cy="374424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8046" y="1644652"/>
            <a:ext cx="1630575" cy="3744248"/>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2" name="Footer Placeholder 4">
            <a:extLst>
              <a:ext uri="{FF2B5EF4-FFF2-40B4-BE49-F238E27FC236}">
                <a16:creationId xmlns:a16="http://schemas.microsoft.com/office/drawing/2014/main" id="{5874BC50-6BE9-4C0E-B354-8E1950E1DEC6}"/>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A27BE1DC-8318-4E12-A678-697DBD2158D0}"/>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BA1CD0-26E8-4521-B3B3-8C4085616D3D}" type="datetime1">
              <a:rPr lang="da-DK" smtClean="0"/>
              <a:t>18-11-2019</a:t>
            </a:fld>
            <a:endParaRPr lang="en-GB" dirty="0"/>
          </a:p>
        </p:txBody>
      </p:sp>
      <p:cxnSp>
        <p:nvCxnSpPr>
          <p:cNvPr id="13" name="Straight Connector 12">
            <a:extLst>
              <a:ext uri="{FF2B5EF4-FFF2-40B4-BE49-F238E27FC236}">
                <a16:creationId xmlns:a16="http://schemas.microsoft.com/office/drawing/2014/main" id="{F4BD92A5-4789-4F2D-B769-A0877361031B}"/>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9E64BF9-0880-4EB2-93C4-A8EB511512C5}"/>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5764674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images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9AAF93-6D36-4195-82B9-DF0720EC521B}"/>
              </a:ext>
            </a:extLst>
          </p:cNvPr>
          <p:cNvSpPr>
            <a:spLocks noGrp="1"/>
          </p:cNvSpPr>
          <p:nvPr>
            <p:ph type="title"/>
          </p:nvPr>
        </p:nvSpPr>
        <p:spPr>
          <a:xfrm>
            <a:off x="798617" y="452438"/>
            <a:ext cx="7340604" cy="748627"/>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617" y="5387835"/>
            <a:ext cx="5701454"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3E2CB951-B63B-4713-9C55-151E8F70764A}"/>
              </a:ext>
            </a:extLst>
          </p:cNvPr>
          <p:cNvSpPr>
            <a:spLocks noGrp="1"/>
          </p:cNvSpPr>
          <p:nvPr>
            <p:ph type="body" sz="quarter" idx="25" hasCustomPrompt="1"/>
          </p:nvPr>
        </p:nvSpPr>
        <p:spPr>
          <a:xfrm>
            <a:off x="7314564" y="5387835"/>
            <a:ext cx="1628988"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2" name="Text Placeholder 5">
            <a:extLst>
              <a:ext uri="{FF2B5EF4-FFF2-40B4-BE49-F238E27FC236}">
                <a16:creationId xmlns:a16="http://schemas.microsoft.com/office/drawing/2014/main" id="{4ABF96D0-72C6-404F-8711-EC888AA24B29}"/>
              </a:ext>
            </a:extLst>
          </p:cNvPr>
          <p:cNvSpPr>
            <a:spLocks noGrp="1"/>
          </p:cNvSpPr>
          <p:nvPr>
            <p:ph type="body" sz="quarter" idx="26" hasCustomPrompt="1"/>
          </p:nvPr>
        </p:nvSpPr>
        <p:spPr>
          <a:xfrm>
            <a:off x="9758046" y="5387835"/>
            <a:ext cx="1630575"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7029" y="1644652"/>
            <a:ext cx="5703042"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4564" y="1644650"/>
            <a:ext cx="1628988" cy="374424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8046" y="1644652"/>
            <a:ext cx="1630575" cy="3744248"/>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3" name="Footer Placeholder 4">
            <a:extLst>
              <a:ext uri="{FF2B5EF4-FFF2-40B4-BE49-F238E27FC236}">
                <a16:creationId xmlns:a16="http://schemas.microsoft.com/office/drawing/2014/main" id="{B6ABE9CB-A3E8-48D2-82D8-BB162FBC2ACE}"/>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6" name="Date_DateCustomA">
            <a:extLst>
              <a:ext uri="{FF2B5EF4-FFF2-40B4-BE49-F238E27FC236}">
                <a16:creationId xmlns:a16="http://schemas.microsoft.com/office/drawing/2014/main" id="{F8AC17EF-756D-46C0-9E6D-5F5BC146218E}"/>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1C6C30D-D443-4BE7-9566-B748ADDAE9E2}" type="datetime1">
              <a:rPr lang="da-DK" smtClean="0"/>
              <a:t>18-11-2019</a:t>
            </a:fld>
            <a:endParaRPr lang="en-GB" dirty="0"/>
          </a:p>
        </p:txBody>
      </p:sp>
      <p:cxnSp>
        <p:nvCxnSpPr>
          <p:cNvPr id="15" name="Straight Connector 14">
            <a:extLst>
              <a:ext uri="{FF2B5EF4-FFF2-40B4-BE49-F238E27FC236}">
                <a16:creationId xmlns:a16="http://schemas.microsoft.com/office/drawing/2014/main" id="{E472F8AB-11BF-4AE4-AC5F-05CCE28F318A}"/>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4CEDB910-4803-491C-BD86-8E88EDCF0C86}"/>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18357150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images (A)">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3A1CA0-6B95-4682-8F2B-A2CB29E9A06F}"/>
              </a:ext>
            </a:extLst>
          </p:cNvPr>
          <p:cNvSpPr>
            <a:spLocks noGrp="1"/>
          </p:cNvSpPr>
          <p:nvPr>
            <p:ph type="title"/>
          </p:nvPr>
        </p:nvSpPr>
        <p:spPr>
          <a:xfrm>
            <a:off x="798617" y="452438"/>
            <a:ext cx="7340604" cy="748627"/>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7029" y="5387835"/>
            <a:ext cx="5703041"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7F8FEFC5-5B98-4110-A017-739F63CE87B2}"/>
              </a:ext>
            </a:extLst>
          </p:cNvPr>
          <p:cNvSpPr>
            <a:spLocks noGrp="1"/>
          </p:cNvSpPr>
          <p:nvPr>
            <p:ph type="body" sz="quarter" idx="25" hasCustomPrompt="1"/>
          </p:nvPr>
        </p:nvSpPr>
        <p:spPr>
          <a:xfrm>
            <a:off x="7314565" y="5387835"/>
            <a:ext cx="1628987"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3" name="Text Placeholder 5">
            <a:extLst>
              <a:ext uri="{FF2B5EF4-FFF2-40B4-BE49-F238E27FC236}">
                <a16:creationId xmlns:a16="http://schemas.microsoft.com/office/drawing/2014/main" id="{EED6E484-ADE4-491D-A306-116A904F4278}"/>
              </a:ext>
            </a:extLst>
          </p:cNvPr>
          <p:cNvSpPr>
            <a:spLocks noGrp="1"/>
          </p:cNvSpPr>
          <p:nvPr>
            <p:ph type="body" sz="quarter" idx="26" hasCustomPrompt="1"/>
          </p:nvPr>
        </p:nvSpPr>
        <p:spPr>
          <a:xfrm>
            <a:off x="9758046" y="3144372"/>
            <a:ext cx="1630575"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5" name="Text Placeholder 6">
            <a:extLst>
              <a:ext uri="{FF2B5EF4-FFF2-40B4-BE49-F238E27FC236}">
                <a16:creationId xmlns:a16="http://schemas.microsoft.com/office/drawing/2014/main" id="{1D494126-0696-4DB9-B563-2B5C9722422F}"/>
              </a:ext>
            </a:extLst>
          </p:cNvPr>
          <p:cNvSpPr>
            <a:spLocks noGrp="1"/>
          </p:cNvSpPr>
          <p:nvPr>
            <p:ph type="body" sz="quarter" idx="27" hasCustomPrompt="1"/>
          </p:nvPr>
        </p:nvSpPr>
        <p:spPr>
          <a:xfrm>
            <a:off x="9758046" y="5387835"/>
            <a:ext cx="1630575"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5701453" cy="3744247"/>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4566" y="1644650"/>
            <a:ext cx="1628987" cy="374424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8046" y="1644652"/>
            <a:ext cx="1630575" cy="1483525"/>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8046" y="3905375"/>
            <a:ext cx="1630575" cy="1483525"/>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5" name="Footer Placeholder 4">
            <a:extLst>
              <a:ext uri="{FF2B5EF4-FFF2-40B4-BE49-F238E27FC236}">
                <a16:creationId xmlns:a16="http://schemas.microsoft.com/office/drawing/2014/main" id="{4567020D-E32F-49AD-ADAE-9E64ADBB8FDF}"/>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8" name="Date_DateCustomA">
            <a:extLst>
              <a:ext uri="{FF2B5EF4-FFF2-40B4-BE49-F238E27FC236}">
                <a16:creationId xmlns:a16="http://schemas.microsoft.com/office/drawing/2014/main" id="{32279A45-1217-4472-8344-3C0A19130A7A}"/>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0163BE0-DB23-4448-A914-F9A119EB449D}" type="datetime1">
              <a:rPr lang="da-DK" smtClean="0"/>
              <a:t>18-11-2019</a:t>
            </a:fld>
            <a:endParaRPr lang="en-GB" dirty="0"/>
          </a:p>
        </p:txBody>
      </p:sp>
      <p:cxnSp>
        <p:nvCxnSpPr>
          <p:cNvPr id="17" name="Straight Connector 16">
            <a:extLst>
              <a:ext uri="{FF2B5EF4-FFF2-40B4-BE49-F238E27FC236}">
                <a16:creationId xmlns:a16="http://schemas.microsoft.com/office/drawing/2014/main" id="{3840658B-53A0-4821-96C6-4A41B0AA288E}"/>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6A53E0B-D8A9-458E-A1E5-D716CFF3A814}"/>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5393554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images (B)">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6DA88F43-D409-4504-A063-DA4B451A4720}"/>
              </a:ext>
            </a:extLst>
          </p:cNvPr>
          <p:cNvSpPr>
            <a:spLocks noGrp="1"/>
          </p:cNvSpPr>
          <p:nvPr>
            <p:ph type="title"/>
          </p:nvPr>
        </p:nvSpPr>
        <p:spPr>
          <a:xfrm>
            <a:off x="798616" y="452438"/>
            <a:ext cx="7340603" cy="748627"/>
          </a:xfrm>
        </p:spPr>
        <p:txBody>
          <a:bodyPr anchor="b" anchorCtr="0"/>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5701453"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7030" y="5387835"/>
            <a:ext cx="5703042"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A1F7B2BE-FFF8-4897-A35A-DDFEEB4911B6}"/>
              </a:ext>
            </a:extLst>
          </p:cNvPr>
          <p:cNvSpPr>
            <a:spLocks noGrp="1"/>
          </p:cNvSpPr>
          <p:nvPr>
            <p:ph type="body" sz="quarter" idx="25" hasCustomPrompt="1"/>
          </p:nvPr>
        </p:nvSpPr>
        <p:spPr>
          <a:xfrm>
            <a:off x="7314564" y="3145672"/>
            <a:ext cx="407405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4564" y="1644651"/>
            <a:ext cx="4074056" cy="1483525"/>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3" name="Text Placeholder 5">
            <a:extLst>
              <a:ext uri="{FF2B5EF4-FFF2-40B4-BE49-F238E27FC236}">
                <a16:creationId xmlns:a16="http://schemas.microsoft.com/office/drawing/2014/main" id="{735B3C8D-4ACE-428F-8AD3-7A13F1213FD2}"/>
              </a:ext>
            </a:extLst>
          </p:cNvPr>
          <p:cNvSpPr>
            <a:spLocks noGrp="1"/>
          </p:cNvSpPr>
          <p:nvPr>
            <p:ph type="body" sz="quarter" idx="26" hasCustomPrompt="1"/>
          </p:nvPr>
        </p:nvSpPr>
        <p:spPr>
          <a:xfrm>
            <a:off x="7314566" y="5387835"/>
            <a:ext cx="1628987"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5" name="Text Placeholder 6">
            <a:extLst>
              <a:ext uri="{FF2B5EF4-FFF2-40B4-BE49-F238E27FC236}">
                <a16:creationId xmlns:a16="http://schemas.microsoft.com/office/drawing/2014/main" id="{C7A95160-7865-47B1-BBD0-32DA9C96FEC4}"/>
              </a:ext>
            </a:extLst>
          </p:cNvPr>
          <p:cNvSpPr>
            <a:spLocks noGrp="1"/>
          </p:cNvSpPr>
          <p:nvPr>
            <p:ph type="body" sz="quarter" idx="27" hasCustomPrompt="1"/>
          </p:nvPr>
        </p:nvSpPr>
        <p:spPr>
          <a:xfrm>
            <a:off x="9758044" y="5387835"/>
            <a:ext cx="163057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4566" y="3905374"/>
            <a:ext cx="1628987"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8044" y="3905375"/>
            <a:ext cx="1630576"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9" name="Footer Placeholder 4">
            <a:extLst>
              <a:ext uri="{FF2B5EF4-FFF2-40B4-BE49-F238E27FC236}">
                <a16:creationId xmlns:a16="http://schemas.microsoft.com/office/drawing/2014/main" id="{651A90D8-504E-4DC5-901B-5180BA0DE16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1" name="Date_DateCustomA">
            <a:extLst>
              <a:ext uri="{FF2B5EF4-FFF2-40B4-BE49-F238E27FC236}">
                <a16:creationId xmlns:a16="http://schemas.microsoft.com/office/drawing/2014/main" id="{C64ACC7F-7EC9-4D88-B2D9-4BD783C75A0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9A71ECC-6310-48AC-891B-D74F6EA1C8F1}" type="datetime1">
              <a:rPr lang="da-DK" smtClean="0"/>
              <a:t>18-11-2019</a:t>
            </a:fld>
            <a:endParaRPr lang="en-GB" dirty="0"/>
          </a:p>
        </p:txBody>
      </p:sp>
      <p:cxnSp>
        <p:nvCxnSpPr>
          <p:cNvPr id="20" name="Straight Connector 19">
            <a:extLst>
              <a:ext uri="{FF2B5EF4-FFF2-40B4-BE49-F238E27FC236}">
                <a16:creationId xmlns:a16="http://schemas.microsoft.com/office/drawing/2014/main" id="{916731FA-C969-433F-9D08-A1FD90968821}"/>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404E3F06-8F4B-42CB-BD09-8C7C91AD64ED}"/>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16522636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ive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7030" y="5388899"/>
            <a:ext cx="5703042" cy="316843"/>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0" name="Text Placeholder 4">
            <a:extLst>
              <a:ext uri="{FF2B5EF4-FFF2-40B4-BE49-F238E27FC236}">
                <a16:creationId xmlns:a16="http://schemas.microsoft.com/office/drawing/2014/main" id="{42DF0A72-5AF0-4ACE-B2DB-4155F465E0B5}"/>
              </a:ext>
            </a:extLst>
          </p:cNvPr>
          <p:cNvSpPr>
            <a:spLocks noGrp="1"/>
          </p:cNvSpPr>
          <p:nvPr>
            <p:ph type="body" sz="quarter" idx="25" hasCustomPrompt="1"/>
          </p:nvPr>
        </p:nvSpPr>
        <p:spPr>
          <a:xfrm>
            <a:off x="7314564" y="3144193"/>
            <a:ext cx="1628988"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1" name="Text Placeholder 5">
            <a:extLst>
              <a:ext uri="{FF2B5EF4-FFF2-40B4-BE49-F238E27FC236}">
                <a16:creationId xmlns:a16="http://schemas.microsoft.com/office/drawing/2014/main" id="{0F958486-0A01-4664-898B-849018028B9C}"/>
              </a:ext>
            </a:extLst>
          </p:cNvPr>
          <p:cNvSpPr>
            <a:spLocks noGrp="1"/>
          </p:cNvSpPr>
          <p:nvPr>
            <p:ph type="body" sz="quarter" idx="26" hasCustomPrompt="1"/>
          </p:nvPr>
        </p:nvSpPr>
        <p:spPr>
          <a:xfrm>
            <a:off x="7314564" y="5387953"/>
            <a:ext cx="1628988"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2" name="Text Placeholder 6">
            <a:extLst>
              <a:ext uri="{FF2B5EF4-FFF2-40B4-BE49-F238E27FC236}">
                <a16:creationId xmlns:a16="http://schemas.microsoft.com/office/drawing/2014/main" id="{72AE0D8A-202F-43F6-AB72-839F68F575A8}"/>
              </a:ext>
            </a:extLst>
          </p:cNvPr>
          <p:cNvSpPr>
            <a:spLocks noGrp="1"/>
          </p:cNvSpPr>
          <p:nvPr>
            <p:ph type="body" sz="quarter" idx="27" hasCustomPrompt="1"/>
          </p:nvPr>
        </p:nvSpPr>
        <p:spPr>
          <a:xfrm>
            <a:off x="9758044" y="3144193"/>
            <a:ext cx="163057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5" name="Text Placeholder 7">
            <a:extLst>
              <a:ext uri="{FF2B5EF4-FFF2-40B4-BE49-F238E27FC236}">
                <a16:creationId xmlns:a16="http://schemas.microsoft.com/office/drawing/2014/main" id="{553D49DA-A17B-44D7-8EBB-64C685A23079}"/>
              </a:ext>
            </a:extLst>
          </p:cNvPr>
          <p:cNvSpPr>
            <a:spLocks noGrp="1"/>
          </p:cNvSpPr>
          <p:nvPr>
            <p:ph type="body" sz="quarter" idx="28" hasCustomPrompt="1"/>
          </p:nvPr>
        </p:nvSpPr>
        <p:spPr>
          <a:xfrm>
            <a:off x="9758044" y="5387953"/>
            <a:ext cx="163057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5701453"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4564" y="1644651"/>
            <a:ext cx="1628988"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4564" y="3905374"/>
            <a:ext cx="1628988"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8044" y="1644652"/>
            <a:ext cx="1630576"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8045" y="3905375"/>
            <a:ext cx="1630575"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5" name="Title 7">
            <a:extLst>
              <a:ext uri="{FF2B5EF4-FFF2-40B4-BE49-F238E27FC236}">
                <a16:creationId xmlns:a16="http://schemas.microsoft.com/office/drawing/2014/main" id="{109E8909-9BF2-426F-A556-859081C99CFB}"/>
              </a:ext>
            </a:extLst>
          </p:cNvPr>
          <p:cNvSpPr>
            <a:spLocks noGrp="1"/>
          </p:cNvSpPr>
          <p:nvPr>
            <p:ph type="title"/>
          </p:nvPr>
        </p:nvSpPr>
        <p:spPr>
          <a:xfrm>
            <a:off x="798617" y="452438"/>
            <a:ext cx="7340604" cy="748627"/>
          </a:xfrm>
        </p:spPr>
        <p:txBody>
          <a:bodyPr anchor="b" anchorCtr="0"/>
          <a:lstStyle/>
          <a:p>
            <a:r>
              <a:rPr lang="en-US"/>
              <a:t>Click to edit Master title style</a:t>
            </a:r>
            <a:endParaRPr lang="en-GB" dirty="0"/>
          </a:p>
        </p:txBody>
      </p:sp>
      <p:sp>
        <p:nvSpPr>
          <p:cNvPr id="17" name="Footer Placeholder 4">
            <a:extLst>
              <a:ext uri="{FF2B5EF4-FFF2-40B4-BE49-F238E27FC236}">
                <a16:creationId xmlns:a16="http://schemas.microsoft.com/office/drawing/2014/main" id="{89EC51AE-5F71-4517-A9E0-7E30DE0DEAED}"/>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3" name="Date_DateCustomA">
            <a:extLst>
              <a:ext uri="{FF2B5EF4-FFF2-40B4-BE49-F238E27FC236}">
                <a16:creationId xmlns:a16="http://schemas.microsoft.com/office/drawing/2014/main" id="{9986C71A-FB30-4BC3-80B0-20BC5417034B}"/>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963DA0D-34AB-428B-99C6-6883D76C4C9D}" type="datetime1">
              <a:rPr lang="da-DK" smtClean="0"/>
              <a:t>18-11-2019</a:t>
            </a:fld>
            <a:endParaRPr lang="en-GB" dirty="0"/>
          </a:p>
        </p:txBody>
      </p:sp>
      <p:cxnSp>
        <p:nvCxnSpPr>
          <p:cNvPr id="19" name="Straight Connector 18">
            <a:extLst>
              <a:ext uri="{FF2B5EF4-FFF2-40B4-BE49-F238E27FC236}">
                <a16:creationId xmlns:a16="http://schemas.microsoft.com/office/drawing/2014/main" id="{3672BCBD-503D-45B6-A663-E710A82308FC}"/>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CD5CA895-5A1B-4638-8014-D8AD804F32FB}"/>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1561465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ive images (B)">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7029" y="5387953"/>
            <a:ext cx="3259562"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5" name="Text Placeholder 4">
            <a:extLst>
              <a:ext uri="{FF2B5EF4-FFF2-40B4-BE49-F238E27FC236}">
                <a16:creationId xmlns:a16="http://schemas.microsoft.com/office/drawing/2014/main" id="{F02B0B2F-7F53-4AFC-9446-DB6C5777E698}"/>
              </a:ext>
            </a:extLst>
          </p:cNvPr>
          <p:cNvSpPr>
            <a:spLocks noGrp="1"/>
          </p:cNvSpPr>
          <p:nvPr>
            <p:ph type="body" sz="quarter" idx="27" hasCustomPrompt="1"/>
          </p:nvPr>
        </p:nvSpPr>
        <p:spPr>
          <a:xfrm>
            <a:off x="4875849" y="3145672"/>
            <a:ext cx="648677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0" name="Text Placeholder 5">
            <a:extLst>
              <a:ext uri="{FF2B5EF4-FFF2-40B4-BE49-F238E27FC236}">
                <a16:creationId xmlns:a16="http://schemas.microsoft.com/office/drawing/2014/main" id="{0662756F-E3F0-402D-9E22-0BE6B392C8C9}"/>
              </a:ext>
            </a:extLst>
          </p:cNvPr>
          <p:cNvSpPr>
            <a:spLocks noGrp="1"/>
          </p:cNvSpPr>
          <p:nvPr>
            <p:ph type="body" sz="quarter" idx="28" hasCustomPrompt="1"/>
          </p:nvPr>
        </p:nvSpPr>
        <p:spPr>
          <a:xfrm>
            <a:off x="4871085" y="5387953"/>
            <a:ext cx="1625812"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1" name="Text Placeholder 6">
            <a:extLst>
              <a:ext uri="{FF2B5EF4-FFF2-40B4-BE49-F238E27FC236}">
                <a16:creationId xmlns:a16="http://schemas.microsoft.com/office/drawing/2014/main" id="{BE7208CB-CE86-4F3D-B12C-D8268891AA47}"/>
              </a:ext>
            </a:extLst>
          </p:cNvPr>
          <p:cNvSpPr>
            <a:spLocks noGrp="1"/>
          </p:cNvSpPr>
          <p:nvPr>
            <p:ph type="body" sz="quarter" idx="29" hasCustomPrompt="1"/>
          </p:nvPr>
        </p:nvSpPr>
        <p:spPr>
          <a:xfrm>
            <a:off x="7314566" y="5387953"/>
            <a:ext cx="1628987"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22" name="Text Placeholder 7">
            <a:extLst>
              <a:ext uri="{FF2B5EF4-FFF2-40B4-BE49-F238E27FC236}">
                <a16:creationId xmlns:a16="http://schemas.microsoft.com/office/drawing/2014/main" id="{06E02B92-F862-4F76-B8DC-8C3D1FC7F977}"/>
              </a:ext>
            </a:extLst>
          </p:cNvPr>
          <p:cNvSpPr>
            <a:spLocks noGrp="1"/>
          </p:cNvSpPr>
          <p:nvPr>
            <p:ph type="body" sz="quarter" idx="30" hasCustomPrompt="1"/>
          </p:nvPr>
        </p:nvSpPr>
        <p:spPr>
          <a:xfrm>
            <a:off x="9758046" y="5387953"/>
            <a:ext cx="1630575"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3257974" cy="3744247"/>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1084" y="1644651"/>
            <a:ext cx="6517536"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2" name="Picture Placeholder 3">
            <a:extLst>
              <a:ext uri="{FF2B5EF4-FFF2-40B4-BE49-F238E27FC236}">
                <a16:creationId xmlns:a16="http://schemas.microsoft.com/office/drawing/2014/main" id="{BD840AF9-BBF8-4202-BC96-375E5BEB71AA}"/>
              </a:ext>
            </a:extLst>
          </p:cNvPr>
          <p:cNvSpPr>
            <a:spLocks noGrp="1"/>
          </p:cNvSpPr>
          <p:nvPr>
            <p:ph type="pic" sz="quarter" idx="26" hasCustomPrompt="1"/>
          </p:nvPr>
        </p:nvSpPr>
        <p:spPr>
          <a:xfrm>
            <a:off x="4871085" y="3905096"/>
            <a:ext cx="1628987"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4566" y="3905374"/>
            <a:ext cx="1628987"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8045" y="3905375"/>
            <a:ext cx="1630575"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7" name="Title 7">
            <a:extLst>
              <a:ext uri="{FF2B5EF4-FFF2-40B4-BE49-F238E27FC236}">
                <a16:creationId xmlns:a16="http://schemas.microsoft.com/office/drawing/2014/main" id="{299AE5C6-8512-40FE-B386-E39B5659754F}"/>
              </a:ext>
            </a:extLst>
          </p:cNvPr>
          <p:cNvSpPr>
            <a:spLocks noGrp="1"/>
          </p:cNvSpPr>
          <p:nvPr>
            <p:ph type="title"/>
          </p:nvPr>
        </p:nvSpPr>
        <p:spPr>
          <a:xfrm>
            <a:off x="798617" y="452438"/>
            <a:ext cx="7340604" cy="748627"/>
          </a:xfrm>
        </p:spPr>
        <p:txBody>
          <a:bodyPr anchor="b" anchorCtr="0"/>
          <a:lstStyle/>
          <a:p>
            <a:r>
              <a:rPr lang="en-US"/>
              <a:t>Click to edit Master title style</a:t>
            </a:r>
            <a:endParaRPr lang="en-GB" dirty="0"/>
          </a:p>
        </p:txBody>
      </p:sp>
      <p:sp>
        <p:nvSpPr>
          <p:cNvPr id="19" name="Footer Placeholder 4">
            <a:extLst>
              <a:ext uri="{FF2B5EF4-FFF2-40B4-BE49-F238E27FC236}">
                <a16:creationId xmlns:a16="http://schemas.microsoft.com/office/drawing/2014/main" id="{DB9DA6D0-8869-4337-BEAF-0ADAFE06FB4B}"/>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4" name="Date_DateCustomA">
            <a:extLst>
              <a:ext uri="{FF2B5EF4-FFF2-40B4-BE49-F238E27FC236}">
                <a16:creationId xmlns:a16="http://schemas.microsoft.com/office/drawing/2014/main" id="{A387D7D7-69FC-41FF-BDFD-687A499B6122}"/>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D7B4CC-4982-4361-AA0F-D524EDB4A7A6}" type="datetime1">
              <a:rPr lang="da-DK" smtClean="0"/>
              <a:t>18-11-2019</a:t>
            </a:fld>
            <a:endParaRPr lang="en-GB" dirty="0"/>
          </a:p>
        </p:txBody>
      </p:sp>
      <p:cxnSp>
        <p:nvCxnSpPr>
          <p:cNvPr id="23" name="Straight Connector 22">
            <a:extLst>
              <a:ext uri="{FF2B5EF4-FFF2-40B4-BE49-F238E27FC236}">
                <a16:creationId xmlns:a16="http://schemas.microsoft.com/office/drawing/2014/main" id="{3C002E6B-C831-4CB7-8391-442FE9B553A1}"/>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9F5403C9-9C65-47CB-9B6E-7E6BE03D49C0}"/>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26947294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full slide image">
    <p:spTree>
      <p:nvGrpSpPr>
        <p:cNvPr id="1" name=""/>
        <p:cNvGrpSpPr/>
        <p:nvPr/>
      </p:nvGrpSpPr>
      <p:grpSpPr>
        <a:xfrm>
          <a:off x="0" y="0"/>
          <a:ext cx="0" cy="0"/>
          <a:chOff x="0" y="0"/>
          <a:chExt cx="0" cy="0"/>
        </a:xfrm>
      </p:grpSpPr>
      <p:sp>
        <p:nvSpPr>
          <p:cNvPr id="4" name="Background"/>
          <p:cNvSpPr/>
          <p:nvPr userDrawn="1"/>
        </p:nvSpPr>
        <p:spPr>
          <a:xfrm>
            <a:off x="0" y="0"/>
            <a:ext cx="12191187" cy="6856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7" name="Picture Placeholder 5"/>
          <p:cNvSpPr>
            <a:spLocks noGrp="1"/>
          </p:cNvSpPr>
          <p:nvPr>
            <p:ph type="pic" sz="quarter" idx="10" hasCustomPrompt="1"/>
          </p:nvPr>
        </p:nvSpPr>
        <p:spPr>
          <a:xfrm>
            <a:off x="-1" y="0"/>
            <a:ext cx="12194787" cy="6860012"/>
          </a:xfrm>
          <a:solidFill>
            <a:srgbClr val="F6F6F4"/>
          </a:solidFill>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2" name="Title 1"/>
          <p:cNvSpPr>
            <a:spLocks noGrp="1"/>
          </p:cNvSpPr>
          <p:nvPr>
            <p:ph type="title"/>
          </p:nvPr>
        </p:nvSpPr>
        <p:spPr>
          <a:xfrm>
            <a:off x="817034" y="452439"/>
            <a:ext cx="10556574" cy="1056000"/>
          </a:xfrm>
        </p:spPr>
        <p:txBody>
          <a:bodyPr anchor="b" anchorCtr="0"/>
          <a:lstStyle>
            <a:lvl1pPr>
              <a:defRPr>
                <a:solidFill>
                  <a:schemeClr val="tx2"/>
                </a:solidFill>
              </a:defRPr>
            </a:lvl1pPr>
          </a:lstStyle>
          <a:p>
            <a:r>
              <a:rPr lang="en-US" noProof="0" dirty="0"/>
              <a:t>Click to edit Master title style</a:t>
            </a:r>
            <a:endParaRPr lang="en-GB" noProof="0" dirty="0"/>
          </a:p>
        </p:txBody>
      </p:sp>
      <p:sp>
        <p:nvSpPr>
          <p:cNvPr id="9" name="Text Placeholder 15">
            <a:extLst>
              <a:ext uri="{FF2B5EF4-FFF2-40B4-BE49-F238E27FC236}">
                <a16:creationId xmlns:a16="http://schemas.microsoft.com/office/drawing/2014/main" id="{1C804A56-02C2-4000-8DE1-4C682601C756}"/>
              </a:ext>
            </a:extLst>
          </p:cNvPr>
          <p:cNvSpPr>
            <a:spLocks noGrp="1"/>
          </p:cNvSpPr>
          <p:nvPr>
            <p:ph type="body" sz="quarter" idx="12" hasCustomPrompt="1"/>
          </p:nvPr>
        </p:nvSpPr>
        <p:spPr bwMode="auto">
          <a:xfrm>
            <a:off x="798617" y="6158174"/>
            <a:ext cx="1220559" cy="255541"/>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1" name="Slide Number Placeholder 5" hidden="1">
            <a:extLst>
              <a:ext uri="{FF2B5EF4-FFF2-40B4-BE49-F238E27FC236}">
                <a16:creationId xmlns:a16="http://schemas.microsoft.com/office/drawing/2014/main" id="{F8065A6C-B087-4C37-B9BF-238078D124A4}"/>
              </a:ext>
            </a:extLst>
          </p:cNvPr>
          <p:cNvSpPr>
            <a:spLocks noGrp="1"/>
          </p:cNvSpPr>
          <p:nvPr>
            <p:ph type="sldNum" sz="quarter" idx="4"/>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2" name="Footer Placeholder 4" hidden="1">
            <a:extLst>
              <a:ext uri="{FF2B5EF4-FFF2-40B4-BE49-F238E27FC236}">
                <a16:creationId xmlns:a16="http://schemas.microsoft.com/office/drawing/2014/main" id="{E644527C-AD14-4EB9-ADCA-31C61EBA6546}"/>
              </a:ext>
            </a:extLst>
          </p:cNvPr>
          <p:cNvSpPr>
            <a:spLocks noGrp="1"/>
          </p:cNvSpPr>
          <p:nvPr>
            <p:ph type="ftr" sz="quarter" idx="3"/>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x-none" dirty="0"/>
          </a:p>
        </p:txBody>
      </p:sp>
      <p:sp>
        <p:nvSpPr>
          <p:cNvPr id="13" name="Date_DateCustomA" hidden="1">
            <a:extLst>
              <a:ext uri="{FF2B5EF4-FFF2-40B4-BE49-F238E27FC236}">
                <a16:creationId xmlns:a16="http://schemas.microsoft.com/office/drawing/2014/main" id="{264006B7-F2E6-4F4A-8D05-3F44F8F318B8}"/>
              </a:ext>
            </a:extLst>
          </p:cNvPr>
          <p:cNvSpPr>
            <a:spLocks noGrp="1"/>
          </p:cNvSpPr>
          <p:nvPr>
            <p:ph type="dt" sz="half" idx="2"/>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DF0A408-E218-45FE-9321-7F241ABC64E2}" type="datetime1">
              <a:rPr lang="da-DK" smtClean="0"/>
              <a:t>18-11-2019</a:t>
            </a:fld>
            <a:endParaRPr lang="x-none" dirty="0"/>
          </a:p>
        </p:txBody>
      </p:sp>
      <p:cxnSp>
        <p:nvCxnSpPr>
          <p:cNvPr id="10" name="Straight Connector 9">
            <a:extLst>
              <a:ext uri="{FF2B5EF4-FFF2-40B4-BE49-F238E27FC236}">
                <a16:creationId xmlns:a16="http://schemas.microsoft.com/office/drawing/2014/main" id="{D5EC0F55-B390-4246-949E-09128B600704}"/>
              </a:ext>
            </a:extLst>
          </p:cNvPr>
          <p:cNvCxnSpPr/>
          <p:nvPr userDrawn="1"/>
        </p:nvCxnSpPr>
        <p:spPr>
          <a:xfrm>
            <a:off x="817035" y="1628126"/>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2648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_GeneralDate"/>
          <p:cNvSpPr>
            <a:spLocks noGrp="1"/>
          </p:cNvSpPr>
          <p:nvPr>
            <p:ph type="dt" sz="half" idx="10"/>
          </p:nvPr>
        </p:nvSpPr>
        <p:spPr/>
        <p:txBody>
          <a:bodyPr/>
          <a:lstStyle/>
          <a:p>
            <a:fld id="{7C1B6CC8-1D17-441B-9748-69DE7971662D}" type="datetime2">
              <a:rPr lang="da-DK" smtClean="0"/>
              <a:t>18. november 2019</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dirty="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dirty="0"/>
              <a:t>Tilføj anmærkningstekst</a:t>
            </a:r>
          </a:p>
        </p:txBody>
      </p:sp>
      <p:pic>
        <p:nvPicPr>
          <p:cNvPr id="12" name="Logo">
            <a:extLst>
              <a:ext uri="{FF2B5EF4-FFF2-40B4-BE49-F238E27FC236}">
                <a16:creationId xmlns:a16="http://schemas.microsoft.com/office/drawing/2014/main" id="{6A9D7866-1FDA-4F89-92F1-878E31CEA7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Tree>
    <p:extLst>
      <p:ext uri="{BB962C8B-B14F-4D97-AF65-F5344CB8AC3E}">
        <p14:creationId xmlns:p14="http://schemas.microsoft.com/office/powerpoint/2010/main" val="12288458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3" name="Background"/>
          <p:cNvSpPr/>
          <p:nvPr userDrawn="1"/>
        </p:nvSpPr>
        <p:spPr>
          <a:xfrm>
            <a:off x="0" y="0"/>
            <a:ext cx="12191187" cy="6856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6" name="Picture Placeholder 5"/>
          <p:cNvSpPr>
            <a:spLocks noGrp="1"/>
          </p:cNvSpPr>
          <p:nvPr>
            <p:ph type="pic" sz="quarter" idx="10" hasCustomPrompt="1"/>
          </p:nvPr>
        </p:nvSpPr>
        <p:spPr>
          <a:xfrm>
            <a:off x="-1" y="0"/>
            <a:ext cx="12194787" cy="6860012"/>
          </a:xfrm>
          <a:solidFill>
            <a:srgbClr val="F6F6F4"/>
          </a:solidFill>
        </p:spPr>
        <p:txBody>
          <a:bodyPr tIns="0" anchor="t" anchorCtr="0"/>
          <a:lstStyle>
            <a:lvl1pPr marL="0" indent="0" algn="ctr">
              <a:buNone/>
              <a:defRPr baseline="0">
                <a:solidFill>
                  <a:schemeClr val="tx1"/>
                </a:solidFill>
              </a:defRPr>
            </a:lvl1pPr>
          </a:lstStyle>
          <a:p>
            <a:r>
              <a:rPr lang="en-GB" noProof="0"/>
              <a:t>Mark placeholder to insert image</a:t>
            </a:r>
            <a:endParaRPr lang="en-GB" noProof="0" dirty="0"/>
          </a:p>
        </p:txBody>
      </p:sp>
      <p:sp>
        <p:nvSpPr>
          <p:cNvPr id="7" name="Text Placeholder 15">
            <a:extLst>
              <a:ext uri="{FF2B5EF4-FFF2-40B4-BE49-F238E27FC236}">
                <a16:creationId xmlns:a16="http://schemas.microsoft.com/office/drawing/2014/main" id="{D502E4A2-448F-4BE7-8814-15A06BDE1CF9}"/>
              </a:ext>
            </a:extLst>
          </p:cNvPr>
          <p:cNvSpPr>
            <a:spLocks noGrp="1"/>
          </p:cNvSpPr>
          <p:nvPr>
            <p:ph type="body" sz="quarter" idx="12" hasCustomPrompt="1"/>
          </p:nvPr>
        </p:nvSpPr>
        <p:spPr bwMode="auto">
          <a:xfrm>
            <a:off x="798617" y="6158174"/>
            <a:ext cx="1220559" cy="255541"/>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0" name="Slide Number Placeholder 5" hidden="1">
            <a:extLst>
              <a:ext uri="{FF2B5EF4-FFF2-40B4-BE49-F238E27FC236}">
                <a16:creationId xmlns:a16="http://schemas.microsoft.com/office/drawing/2014/main" id="{DB3E8C21-56F3-43EB-BF88-4EEB72C3F75D}"/>
              </a:ext>
            </a:extLst>
          </p:cNvPr>
          <p:cNvSpPr>
            <a:spLocks noGrp="1"/>
          </p:cNvSpPr>
          <p:nvPr>
            <p:ph type="sldNum" sz="quarter" idx="4"/>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1" name="Footer Placeholder 4" hidden="1">
            <a:extLst>
              <a:ext uri="{FF2B5EF4-FFF2-40B4-BE49-F238E27FC236}">
                <a16:creationId xmlns:a16="http://schemas.microsoft.com/office/drawing/2014/main" id="{35D10A95-9140-4D91-8BAE-655D1782D7D6}"/>
              </a:ext>
            </a:extLst>
          </p:cNvPr>
          <p:cNvSpPr>
            <a:spLocks noGrp="1"/>
          </p:cNvSpPr>
          <p:nvPr>
            <p:ph type="ftr" sz="quarter" idx="3"/>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x-none" dirty="0"/>
          </a:p>
        </p:txBody>
      </p:sp>
      <p:sp>
        <p:nvSpPr>
          <p:cNvPr id="12" name="Date_DateCustomA" hidden="1">
            <a:extLst>
              <a:ext uri="{FF2B5EF4-FFF2-40B4-BE49-F238E27FC236}">
                <a16:creationId xmlns:a16="http://schemas.microsoft.com/office/drawing/2014/main" id="{3FA8083C-E59E-4629-A5C9-D403872552DF}"/>
              </a:ext>
            </a:extLst>
          </p:cNvPr>
          <p:cNvSpPr>
            <a:spLocks noGrp="1"/>
          </p:cNvSpPr>
          <p:nvPr>
            <p:ph type="dt" sz="half" idx="2"/>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4D4D91C7-1CCB-41AD-A3A0-5EFC1DAEAFBE}" type="datetime1">
              <a:rPr lang="da-DK" smtClean="0"/>
              <a:t>18-11-2019</a:t>
            </a:fld>
            <a:endParaRPr lang="x-none" dirty="0"/>
          </a:p>
        </p:txBody>
      </p:sp>
    </p:spTree>
    <p:extLst>
      <p:ext uri="{BB962C8B-B14F-4D97-AF65-F5344CB8AC3E}">
        <p14:creationId xmlns:p14="http://schemas.microsoft.com/office/powerpoint/2010/main" val="6144594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Quote">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10" name="Title 1">
            <a:extLst>
              <a:ext uri="{FF2B5EF4-FFF2-40B4-BE49-F238E27FC236}">
                <a16:creationId xmlns:a16="http://schemas.microsoft.com/office/drawing/2014/main" id="{6C267E1F-9146-4D51-A3EA-9E268FC35F7A}"/>
              </a:ext>
            </a:extLst>
          </p:cNvPr>
          <p:cNvSpPr>
            <a:spLocks noGrp="1"/>
          </p:cNvSpPr>
          <p:nvPr>
            <p:ph type="title" hasCustomPrompt="1"/>
          </p:nvPr>
        </p:nvSpPr>
        <p:spPr>
          <a:xfrm>
            <a:off x="798618" y="1945915"/>
            <a:ext cx="7330441" cy="2768684"/>
          </a:xfrm>
        </p:spPr>
        <p:txBody>
          <a:bodyPr/>
          <a:lstStyle>
            <a:lvl1pPr>
              <a:defRPr sz="3199" b="0" cap="none">
                <a:solidFill>
                  <a:schemeClr val="tx1"/>
                </a:solidFill>
              </a:defRPr>
            </a:lvl1pPr>
          </a:lstStyle>
          <a:p>
            <a:r>
              <a:rPr lang="en-GB" dirty="0"/>
              <a:t>Quotation</a:t>
            </a:r>
          </a:p>
        </p:txBody>
      </p:sp>
      <p:sp>
        <p:nvSpPr>
          <p:cNvPr id="26" name="Text Placeholder 5">
            <a:extLst>
              <a:ext uri="{FF2B5EF4-FFF2-40B4-BE49-F238E27FC236}">
                <a16:creationId xmlns:a16="http://schemas.microsoft.com/office/drawing/2014/main" id="{1E1ADCAE-53E0-4B32-A2CA-095078D0C634}"/>
              </a:ext>
            </a:extLst>
          </p:cNvPr>
          <p:cNvSpPr>
            <a:spLocks noGrp="1"/>
          </p:cNvSpPr>
          <p:nvPr>
            <p:ph type="body" sz="quarter" idx="11" hasCustomPrompt="1"/>
          </p:nvPr>
        </p:nvSpPr>
        <p:spPr>
          <a:xfrm>
            <a:off x="796072" y="5018936"/>
            <a:ext cx="7332990" cy="1084011"/>
          </a:xfrm>
        </p:spPr>
        <p:txBody>
          <a:bodyPr lIns="0"/>
          <a:lstStyle>
            <a:lvl1pPr marL="0" indent="0">
              <a:buFont typeface="Arial" panose="020B0604020202020204" pitchFamily="34" charset="0"/>
              <a:buChar char="​"/>
              <a:defRPr sz="1600" baseline="0">
                <a:solidFill>
                  <a:schemeClr val="tx1"/>
                </a:solidFill>
              </a:defRPr>
            </a:lvl1pPr>
          </a:lstStyle>
          <a:p>
            <a:pPr lvl="0"/>
            <a:r>
              <a:rPr lang="en-GB"/>
              <a:t>Name, Title</a:t>
            </a:r>
            <a:endParaRPr lang="en-GB" dirty="0"/>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1421AFA-3AE7-4CEA-BC9B-447859BED57B}" type="slidenum">
              <a:rPr lang="en-GB" smtClean="0"/>
              <a:pPr/>
              <a:t>‹nr.›</a:t>
            </a:fld>
            <a:endParaRPr lang="en-GB" dirty="0"/>
          </a:p>
        </p:txBody>
      </p:sp>
      <p:sp>
        <p:nvSpPr>
          <p:cNvPr id="6" name="TextBox 5">
            <a:extLst>
              <a:ext uri="{FF2B5EF4-FFF2-40B4-BE49-F238E27FC236}">
                <a16:creationId xmlns:a16="http://schemas.microsoft.com/office/drawing/2014/main" id="{CEE8FF56-E9E6-4CE1-A183-9B907183A27A}"/>
              </a:ext>
            </a:extLst>
          </p:cNvPr>
          <p:cNvSpPr txBox="1"/>
          <p:nvPr userDrawn="1"/>
        </p:nvSpPr>
        <p:spPr bwMode="auto">
          <a:xfrm>
            <a:off x="805541" y="2249830"/>
            <a:ext cx="1671855" cy="2829504"/>
          </a:xfrm>
          <a:prstGeom prst="rect">
            <a:avLst/>
          </a:prstGeom>
          <a:noFill/>
          <a:ln w="9525">
            <a:noFill/>
            <a:miter lim="800000"/>
            <a:headEnd/>
            <a:tailEnd/>
          </a:ln>
          <a:effectLst/>
        </p:spPr>
        <p:txBody>
          <a:bodyPr vert="horz" wrap="square" lIns="35992" tIns="0" rIns="0" bIns="0" numCol="1" rtlCol="0" anchor="t" anchorCtr="0" compatLnSpc="1">
            <a:prstTxWarp prst="textNoShape">
              <a:avLst/>
            </a:prstTxWarp>
            <a:noAutofit/>
          </a:bodyPr>
          <a:lstStyle/>
          <a:p>
            <a:pPr marL="12697" marR="0" indent="-25395" algn="l" defTabSz="457109" rtl="0" eaLnBrk="0" fontAlgn="base" latinLnBrk="0" hangingPunct="0">
              <a:lnSpc>
                <a:spcPts val="2163"/>
              </a:lnSpc>
              <a:spcBef>
                <a:spcPct val="0"/>
              </a:spcBef>
              <a:spcAft>
                <a:spcPts val="1500"/>
              </a:spcAft>
              <a:buClrTx/>
              <a:buSzTx/>
              <a:tabLst/>
            </a:pPr>
            <a:r>
              <a:rPr kumimoji="0" lang="en-GB" sz="19896"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a:t>
            </a:r>
          </a:p>
        </p:txBody>
      </p:sp>
      <p:sp>
        <p:nvSpPr>
          <p:cNvPr id="14" name="Freeform 5">
            <a:extLst>
              <a:ext uri="{FF2B5EF4-FFF2-40B4-BE49-F238E27FC236}">
                <a16:creationId xmlns:a16="http://schemas.microsoft.com/office/drawing/2014/main" id="{A9AB153B-AFF1-4043-8D3F-263FEAF2377E}"/>
              </a:ext>
            </a:extLst>
          </p:cNvPr>
          <p:cNvSpPr>
            <a:spLocks noEditPoints="1"/>
          </p:cNvSpPr>
          <p:nvPr userDrawn="1"/>
        </p:nvSpPr>
        <p:spPr bwMode="auto">
          <a:xfrm>
            <a:off x="798617" y="6158174"/>
            <a:ext cx="1219359" cy="25711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tx1"/>
          </a:solidFill>
          <a:ln>
            <a:noFill/>
          </a:ln>
        </p:spPr>
        <p:txBody>
          <a:bodyPr vert="horz" wrap="square" lIns="91419" tIns="45709" rIns="91419" bIns="45709" numCol="1" anchor="t" anchorCtr="0" compatLnSpc="1">
            <a:prstTxWarp prst="textNoShape">
              <a:avLst/>
            </a:prstTxWarp>
          </a:bodyPr>
          <a:lstStyle/>
          <a:p>
            <a:endParaRPr lang="en-GB" sz="1800" dirty="0"/>
          </a:p>
        </p:txBody>
      </p:sp>
      <p:sp>
        <p:nvSpPr>
          <p:cNvPr id="15" name="Footer Placeholder 4">
            <a:extLst>
              <a:ext uri="{FF2B5EF4-FFF2-40B4-BE49-F238E27FC236}">
                <a16:creationId xmlns:a16="http://schemas.microsoft.com/office/drawing/2014/main" id="{55D8EFE0-F00D-46BC-9E29-8C829868EFF4}"/>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tx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BA90A93D-37F9-4C65-91AC-8C8D05B4C5B1}"/>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8B5AADF3-FFF2-45DB-B459-04B98E8D9D5D}" type="datetime1">
              <a:rPr lang="da-DK" smtClean="0"/>
              <a:t>18-11-2019</a:t>
            </a:fld>
            <a:endParaRPr lang="en-GB" dirty="0"/>
          </a:p>
        </p:txBody>
      </p:sp>
    </p:spTree>
    <p:extLst>
      <p:ext uri="{BB962C8B-B14F-4D97-AF65-F5344CB8AC3E}">
        <p14:creationId xmlns:p14="http://schemas.microsoft.com/office/powerpoint/2010/main" val="1437542397"/>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4" name="Title 7">
            <a:extLst>
              <a:ext uri="{FF2B5EF4-FFF2-40B4-BE49-F238E27FC236}">
                <a16:creationId xmlns:a16="http://schemas.microsoft.com/office/drawing/2014/main" id="{65C857B0-BA7F-4231-B59A-526700FAC84B}"/>
              </a:ext>
            </a:extLst>
          </p:cNvPr>
          <p:cNvSpPr>
            <a:spLocks noGrp="1"/>
          </p:cNvSpPr>
          <p:nvPr>
            <p:ph type="title"/>
          </p:nvPr>
        </p:nvSpPr>
        <p:spPr>
          <a:xfrm>
            <a:off x="798617" y="452438"/>
            <a:ext cx="7340604" cy="748627"/>
          </a:xfrm>
        </p:spPr>
        <p:txBody>
          <a:bodyPr anchor="b" anchorCtr="0"/>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702E9997-006D-492C-9877-F7617EDD299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7" name="Date_DateCustomA">
            <a:extLst>
              <a:ext uri="{FF2B5EF4-FFF2-40B4-BE49-F238E27FC236}">
                <a16:creationId xmlns:a16="http://schemas.microsoft.com/office/drawing/2014/main" id="{5FC6988B-A4CB-4E12-A565-68D705C3ABC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F8FBD7A-91C3-4B80-9ED3-FC1579FB4605}" type="datetime1">
              <a:rPr lang="da-DK" smtClean="0"/>
              <a:t>18-11-2019</a:t>
            </a:fld>
            <a:endParaRPr lang="en-GB" dirty="0"/>
          </a:p>
        </p:txBody>
      </p:sp>
      <p:cxnSp>
        <p:nvCxnSpPr>
          <p:cNvPr id="6" name="Straight Connector 5">
            <a:extLst>
              <a:ext uri="{FF2B5EF4-FFF2-40B4-BE49-F238E27FC236}">
                <a16:creationId xmlns:a16="http://schemas.microsoft.com/office/drawing/2014/main" id="{6E0ED91A-C3D0-40AE-BE18-C8E4EED16F36}"/>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179208CD-9B36-4066-A2CE-36F2ACC8BB4D}"/>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0867679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3" name="Footer Placeholder 4">
            <a:extLst>
              <a:ext uri="{FF2B5EF4-FFF2-40B4-BE49-F238E27FC236}">
                <a16:creationId xmlns:a16="http://schemas.microsoft.com/office/drawing/2014/main" id="{3ED85EA1-D7DA-4042-AE58-E34BD5AC52E3}"/>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5" name="Date_DateCustomA">
            <a:extLst>
              <a:ext uri="{FF2B5EF4-FFF2-40B4-BE49-F238E27FC236}">
                <a16:creationId xmlns:a16="http://schemas.microsoft.com/office/drawing/2014/main" id="{235F65ED-2265-47AB-ACC6-E4B66C390755}"/>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232E56A-F322-4679-9CEB-FE4ACE88A6A6}" type="datetime1">
              <a:rPr lang="da-DK" smtClean="0"/>
              <a:t>18-11-2019</a:t>
            </a:fld>
            <a:endParaRPr lang="en-GB" dirty="0"/>
          </a:p>
        </p:txBody>
      </p:sp>
      <p:pic>
        <p:nvPicPr>
          <p:cNvPr id="6" name="Picture 5">
            <a:extLst>
              <a:ext uri="{FF2B5EF4-FFF2-40B4-BE49-F238E27FC236}">
                <a16:creationId xmlns:a16="http://schemas.microsoft.com/office/drawing/2014/main" id="{7E046002-07E1-4E5A-A6B3-81BFBA7880D2}"/>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13840422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End slide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2000" cy="6858000"/>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2" name="Title Placeholder 1"/>
          <p:cNvSpPr>
            <a:spLocks noGrp="1"/>
          </p:cNvSpPr>
          <p:nvPr>
            <p:ph type="ctrTitle"/>
          </p:nvPr>
        </p:nvSpPr>
        <p:spPr>
          <a:xfrm>
            <a:off x="798617" y="452440"/>
            <a:ext cx="10590003" cy="1196444"/>
          </a:xfrm>
        </p:spPr>
        <p:txBody>
          <a:bodyPr tIns="0"/>
          <a:lstStyle>
            <a:lvl1pPr>
              <a:defRPr sz="3199" cap="all" baseline="0" smtClean="0">
                <a:solidFill>
                  <a:schemeClr val="bg1"/>
                </a:solidFill>
                <a:latin typeface="Verdana" pitchFamily="34" charset="0"/>
              </a:defRPr>
            </a:lvl1pPr>
          </a:lstStyle>
          <a:p>
            <a:r>
              <a:rPr lang="en-US" noProof="0"/>
              <a:t>Click to edit Master title style</a:t>
            </a:r>
            <a:endParaRPr lang="en-GB" noProof="0" dirty="0"/>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1" name="Freeform 5">
            <a:extLst>
              <a:ext uri="{FF2B5EF4-FFF2-40B4-BE49-F238E27FC236}">
                <a16:creationId xmlns:a16="http://schemas.microsoft.com/office/drawing/2014/main" id="{91808B17-7D73-48EF-8BED-63693AB76B0C}"/>
              </a:ext>
            </a:extLst>
          </p:cNvPr>
          <p:cNvSpPr>
            <a:spLocks noEditPoints="1"/>
          </p:cNvSpPr>
          <p:nvPr userDrawn="1"/>
        </p:nvSpPr>
        <p:spPr bwMode="auto">
          <a:xfrm>
            <a:off x="798617" y="6158174"/>
            <a:ext cx="1219359" cy="25711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endParaRPr lang="en-GB" sz="1800" dirty="0"/>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9DE48FE9-AE24-4550-9982-77F0FE613944}" type="datetime1">
              <a:rPr lang="da-DK" smtClean="0"/>
              <a:t>18-11-2019</a:t>
            </a:fld>
            <a:endParaRPr lang="en-GB" dirty="0"/>
          </a:p>
        </p:txBody>
      </p:sp>
    </p:spTree>
    <p:extLst>
      <p:ext uri="{BB962C8B-B14F-4D97-AF65-F5344CB8AC3E}">
        <p14:creationId xmlns:p14="http://schemas.microsoft.com/office/powerpoint/2010/main" val="201265417"/>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End slide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2000" cy="6858000"/>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618" y="452439"/>
            <a:ext cx="4886960" cy="4431940"/>
          </a:xfrm>
        </p:spPr>
        <p:txBody>
          <a:bodyPr/>
          <a:lstStyle>
            <a:lvl1pPr>
              <a:defRPr>
                <a:solidFill>
                  <a:schemeClr val="bg1"/>
                </a:solidFill>
              </a:defRPr>
            </a:lvl1pPr>
          </a:lstStyle>
          <a:p>
            <a:r>
              <a:rPr lang="en-GB" dirty="0"/>
              <a:t>Thank you</a:t>
            </a:r>
          </a:p>
        </p:txBody>
      </p:sp>
      <p:sp>
        <p:nvSpPr>
          <p:cNvPr id="10" name="Text Placeholder 5">
            <a:extLst>
              <a:ext uri="{FF2B5EF4-FFF2-40B4-BE49-F238E27FC236}">
                <a16:creationId xmlns:a16="http://schemas.microsoft.com/office/drawing/2014/main" id="{7AAE5DB4-A422-4286-935C-1ABCA4CCEFA2}"/>
              </a:ext>
            </a:extLst>
          </p:cNvPr>
          <p:cNvSpPr>
            <a:spLocks noGrp="1"/>
          </p:cNvSpPr>
          <p:nvPr>
            <p:ph type="body" sz="quarter" idx="11" hasCustomPrompt="1"/>
          </p:nvPr>
        </p:nvSpPr>
        <p:spPr>
          <a:xfrm>
            <a:off x="798618" y="4970200"/>
            <a:ext cx="4886960" cy="365370"/>
          </a:xfrm>
        </p:spPr>
        <p:txBody>
          <a:bodyPr lIns="0" anchor="b" anchorCtr="0"/>
          <a:lstStyle>
            <a:lvl1pPr marL="0" indent="0">
              <a:buFont typeface="Arial" panose="020B0604020202020204" pitchFamily="34" charset="0"/>
              <a:buChar char="​"/>
              <a:defRPr sz="1600">
                <a:solidFill>
                  <a:schemeClr val="bg1"/>
                </a:solidFill>
              </a:defRPr>
            </a:lvl1pPr>
          </a:lstStyle>
          <a:p>
            <a:pPr lvl="0"/>
            <a:r>
              <a:rPr lang="en-GB"/>
              <a:t>Name, Department </a:t>
            </a:r>
            <a:endParaRPr lang="en-GB" dirty="0"/>
          </a:p>
        </p:txBody>
      </p:sp>
      <p:sp>
        <p:nvSpPr>
          <p:cNvPr id="6" name="Text Placeholder 5">
            <a:extLst>
              <a:ext uri="{FF2B5EF4-FFF2-40B4-BE49-F238E27FC236}">
                <a16:creationId xmlns:a16="http://schemas.microsoft.com/office/drawing/2014/main" id="{9B862EE0-F879-436B-A5EA-70A7F83ABF80}"/>
              </a:ext>
            </a:extLst>
          </p:cNvPr>
          <p:cNvSpPr>
            <a:spLocks noGrp="1"/>
          </p:cNvSpPr>
          <p:nvPr>
            <p:ph type="body" sz="quarter" idx="12" hasCustomPrompt="1"/>
          </p:nvPr>
        </p:nvSpPr>
        <p:spPr>
          <a:xfrm>
            <a:off x="798618" y="5332765"/>
            <a:ext cx="4886960" cy="424314"/>
          </a:xfrm>
        </p:spPr>
        <p:txBody>
          <a:bodyPr/>
          <a:lstStyle>
            <a:lvl1pPr marL="0" indent="0">
              <a:spcAft>
                <a:spcPts val="0"/>
              </a:spcAft>
              <a:buFontTx/>
              <a:buNone/>
              <a:defRPr sz="1600">
                <a:solidFill>
                  <a:schemeClr val="bg1"/>
                </a:solidFill>
              </a:defRPr>
            </a:lvl1pPr>
            <a:lvl2pPr marL="395921" indent="0">
              <a:buFontTx/>
              <a:buNone/>
              <a:defRPr sz="1600">
                <a:solidFill>
                  <a:schemeClr val="bg1"/>
                </a:solidFill>
              </a:defRPr>
            </a:lvl2pPr>
            <a:lvl3pPr marL="727055" indent="0">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en-GB"/>
              <a:t>xxx@ramboll.com</a:t>
            </a:r>
            <a:endParaRPr lang="en-GB" dirty="0"/>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6" name="Freeform 5">
            <a:extLst>
              <a:ext uri="{FF2B5EF4-FFF2-40B4-BE49-F238E27FC236}">
                <a16:creationId xmlns:a16="http://schemas.microsoft.com/office/drawing/2014/main" id="{5A883098-EC9D-45F8-BF2C-3487DF20D354}"/>
              </a:ext>
            </a:extLst>
          </p:cNvPr>
          <p:cNvSpPr>
            <a:spLocks noEditPoints="1"/>
          </p:cNvSpPr>
          <p:nvPr userDrawn="1"/>
        </p:nvSpPr>
        <p:spPr bwMode="auto">
          <a:xfrm>
            <a:off x="798617" y="6158174"/>
            <a:ext cx="1219359" cy="25711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endParaRPr lang="en-GB" sz="1800" dirty="0"/>
          </a:p>
        </p:txBody>
      </p:sp>
      <p:sp>
        <p:nvSpPr>
          <p:cNvPr id="14" name="Footer Placeholder 4">
            <a:extLst>
              <a:ext uri="{FF2B5EF4-FFF2-40B4-BE49-F238E27FC236}">
                <a16:creationId xmlns:a16="http://schemas.microsoft.com/office/drawing/2014/main" id="{09855619-46E8-4B12-8D5A-DE355202193B}"/>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8" name="Date_DateCustomA">
            <a:extLst>
              <a:ext uri="{FF2B5EF4-FFF2-40B4-BE49-F238E27FC236}">
                <a16:creationId xmlns:a16="http://schemas.microsoft.com/office/drawing/2014/main" id="{9CA6E42C-D397-4857-89FC-8B948A957D40}"/>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BD2B7CBC-E6AB-4921-B22F-03727F39CA9F}" type="datetime1">
              <a:rPr lang="da-DK" smtClean="0"/>
              <a:t>18-11-2019</a:t>
            </a:fld>
            <a:endParaRPr lang="en-GB" dirty="0"/>
          </a:p>
        </p:txBody>
      </p:sp>
    </p:spTree>
    <p:extLst>
      <p:ext uri="{BB962C8B-B14F-4D97-AF65-F5344CB8AC3E}">
        <p14:creationId xmlns:p14="http://schemas.microsoft.com/office/powerpoint/2010/main" val="2649879754"/>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4" name="Title 1"/>
          <p:cNvSpPr>
            <a:spLocks noGrp="1"/>
          </p:cNvSpPr>
          <p:nvPr>
            <p:ph type="title"/>
          </p:nvPr>
        </p:nvSpPr>
        <p:spPr>
          <a:xfrm>
            <a:off x="798617" y="312767"/>
            <a:ext cx="7340603" cy="748627"/>
          </a:xfrm>
        </p:spPr>
        <p:txBody>
          <a:bodyPr anchor="b" anchorCtr="0"/>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Content Placeholder 2"/>
          <p:cNvSpPr>
            <a:spLocks noGrp="1"/>
          </p:cNvSpPr>
          <p:nvPr>
            <p:ph sz="half" idx="1"/>
          </p:nvPr>
        </p:nvSpPr>
        <p:spPr>
          <a:xfrm>
            <a:off x="815415" y="1644652"/>
            <a:ext cx="5166285" cy="4062413"/>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icture Placeholder 3"/>
          <p:cNvSpPr>
            <a:spLocks noGrp="1"/>
          </p:cNvSpPr>
          <p:nvPr>
            <p:ph type="pic" sz="quarter" idx="10"/>
          </p:nvPr>
        </p:nvSpPr>
        <p:spPr>
          <a:xfrm>
            <a:off x="6210301" y="1645200"/>
            <a:ext cx="5166784" cy="4060800"/>
          </a:xfrm>
          <a:noFill/>
        </p:spPr>
        <p:txBody>
          <a:bodyPr tIns="0" anchor="t" anchorCtr="0"/>
          <a:lstStyle>
            <a:lvl1pPr>
              <a:buNone/>
              <a:defRPr/>
            </a:lvl1pPr>
          </a:lstStyle>
          <a:p>
            <a:r>
              <a:rPr lang="da-DK" noProof="0" dirty="0" err="1"/>
              <a:t>Click</a:t>
            </a:r>
            <a:r>
              <a:rPr lang="da-DK" noProof="0" dirty="0"/>
              <a:t> </a:t>
            </a:r>
            <a:r>
              <a:rPr lang="da-DK" noProof="0" dirty="0" err="1"/>
              <a:t>icon</a:t>
            </a:r>
            <a:r>
              <a:rPr lang="da-DK" noProof="0" dirty="0"/>
              <a:t> to </a:t>
            </a:r>
            <a:r>
              <a:rPr lang="da-DK" noProof="0" dirty="0" err="1"/>
              <a:t>add</a:t>
            </a:r>
            <a:r>
              <a:rPr lang="da-DK" noProof="0" dirty="0"/>
              <a:t> </a:t>
            </a:r>
            <a:r>
              <a:rPr lang="da-DK" noProof="0" dirty="0" err="1"/>
              <a:t>picture</a:t>
            </a:r>
            <a:endParaRPr lang="da-DK" noProof="0" dirty="0"/>
          </a:p>
        </p:txBody>
      </p:sp>
      <p:sp>
        <p:nvSpPr>
          <p:cNvPr id="2" name="Slide Number Placeholder 1"/>
          <p:cNvSpPr>
            <a:spLocks noGrp="1"/>
          </p:cNvSpPr>
          <p:nvPr>
            <p:ph type="sldNum" sz="quarter" idx="11"/>
          </p:nvPr>
        </p:nvSpPr>
        <p:spPr/>
        <p:txBody>
          <a:bodyPr/>
          <a:lstStyle/>
          <a:p>
            <a:fld id="{31421AFA-3AE7-4CEA-BC9B-447859BED57B}" type="slidenum">
              <a:rPr lang="da-DK" smtClean="0"/>
              <a:pPr/>
              <a:t>‹nr.›</a:t>
            </a:fld>
            <a:endParaRPr lang="da-DK" dirty="0"/>
          </a:p>
        </p:txBody>
      </p:sp>
      <p:cxnSp>
        <p:nvCxnSpPr>
          <p:cNvPr id="6" name="Straight Connector 5">
            <a:extLst>
              <a:ext uri="{FF2B5EF4-FFF2-40B4-BE49-F238E27FC236}">
                <a16:creationId xmlns:a16="http://schemas.microsoft.com/office/drawing/2014/main" id="{59B875A9-D5B5-40EF-BF41-417A9C88C1B7}"/>
              </a:ext>
            </a:extLst>
          </p:cNvPr>
          <p:cNvCxnSpPr/>
          <p:nvPr userDrawn="1"/>
        </p:nvCxnSpPr>
        <p:spPr>
          <a:xfrm>
            <a:off x="798617" y="1236331"/>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6563051-F12C-4A7D-A6A2-9030B21F0A92}"/>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31864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266257" name="Picture 17"/>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217333" y="1191"/>
            <a:ext cx="3052231" cy="1716880"/>
          </a:xfrm>
          <a:prstGeom prst="rect">
            <a:avLst/>
          </a:prstGeom>
          <a:noFill/>
          <a:ln w="9525" algn="ctr">
            <a:noFill/>
            <a:miter lim="800000"/>
            <a:headEnd/>
            <a:tailEnd/>
          </a:ln>
          <a:effectLst/>
        </p:spPr>
      </p:pic>
      <p:sp>
        <p:nvSpPr>
          <p:cNvPr id="266242" name="Rectangle 2"/>
          <p:cNvSpPr>
            <a:spLocks noChangeArrowheads="1"/>
          </p:cNvSpPr>
          <p:nvPr userDrawn="1"/>
        </p:nvSpPr>
        <p:spPr bwMode="auto">
          <a:xfrm>
            <a:off x="0" y="0"/>
            <a:ext cx="12192000" cy="6858000"/>
          </a:xfrm>
          <a:prstGeom prst="rect">
            <a:avLst/>
          </a:prstGeom>
          <a:solidFill>
            <a:srgbClr val="387C73"/>
          </a:solidFill>
          <a:ln w="9525" algn="ctr">
            <a:noFill/>
            <a:miter lim="800000"/>
            <a:headEnd/>
            <a:tailEnd/>
          </a:ln>
          <a:effectLst/>
        </p:spPr>
        <p:txBody>
          <a:bodyPr wrap="none" anchor="ctr"/>
          <a:lstStyle/>
          <a:p>
            <a:endParaRPr lang="da-DK" sz="1800"/>
          </a:p>
        </p:txBody>
      </p:sp>
      <p:sp>
        <p:nvSpPr>
          <p:cNvPr id="266243" name="Rectangle 3"/>
          <p:cNvSpPr>
            <a:spLocks noGrp="1" noChangeArrowheads="1"/>
          </p:cNvSpPr>
          <p:nvPr>
            <p:ph type="ctrTitle"/>
          </p:nvPr>
        </p:nvSpPr>
        <p:spPr>
          <a:xfrm>
            <a:off x="575734" y="1276350"/>
            <a:ext cx="8638117" cy="1144588"/>
          </a:xfrm>
        </p:spPr>
        <p:txBody>
          <a:bodyPr tIns="45720" bIns="45720"/>
          <a:lstStyle>
            <a:lvl1pPr>
              <a:defRPr>
                <a:solidFill>
                  <a:schemeClr val="bg1"/>
                </a:solidFill>
              </a:defRPr>
            </a:lvl1pPr>
          </a:lstStyle>
          <a:p>
            <a:r>
              <a:rPr lang="da-DK"/>
              <a:t>Click to edit Master title style</a:t>
            </a:r>
          </a:p>
        </p:txBody>
      </p:sp>
      <p:sp>
        <p:nvSpPr>
          <p:cNvPr id="266244" name="Rectangle 4"/>
          <p:cNvSpPr>
            <a:spLocks noGrp="1" noChangeArrowheads="1"/>
          </p:cNvSpPr>
          <p:nvPr>
            <p:ph type="subTitle" idx="1"/>
          </p:nvPr>
        </p:nvSpPr>
        <p:spPr>
          <a:xfrm>
            <a:off x="575734" y="2497139"/>
            <a:ext cx="8638117" cy="1144587"/>
          </a:xfrm>
        </p:spPr>
        <p:txBody>
          <a:bodyPr/>
          <a:lstStyle>
            <a:lvl1pPr marL="0" indent="0">
              <a:lnSpc>
                <a:spcPts val="2200"/>
              </a:lnSpc>
              <a:buFontTx/>
              <a:buNone/>
              <a:defRPr sz="2400">
                <a:solidFill>
                  <a:schemeClr val="bg1"/>
                </a:solidFill>
              </a:defRPr>
            </a:lvl1pPr>
          </a:lstStyle>
          <a:p>
            <a:r>
              <a:rPr lang="da-DK"/>
              <a:t>Click to edit Master subtitle style</a:t>
            </a:r>
          </a:p>
        </p:txBody>
      </p:sp>
      <p:sp>
        <p:nvSpPr>
          <p:cNvPr id="266245" name="Rectangle 5"/>
          <p:cNvSpPr>
            <a:spLocks noGrp="1" noChangeArrowheads="1"/>
          </p:cNvSpPr>
          <p:nvPr>
            <p:ph type="dt" sz="half" idx="2"/>
          </p:nvPr>
        </p:nvSpPr>
        <p:spPr>
          <a:xfrm>
            <a:off x="9450917" y="6272214"/>
            <a:ext cx="2159000" cy="179387"/>
          </a:xfrm>
        </p:spPr>
        <p:txBody>
          <a:bodyPr/>
          <a:lstStyle>
            <a:lvl1pPr>
              <a:defRPr>
                <a:solidFill>
                  <a:schemeClr val="bg1"/>
                </a:solidFill>
              </a:defRPr>
            </a:lvl1pPr>
          </a:lstStyle>
          <a:p>
            <a:fld id="{65C61353-DDAA-4AAC-8445-18D5DE7F06FE}" type="datetime1">
              <a:rPr lang="da-DK" smtClean="0"/>
              <a:t>18-11-2019</a:t>
            </a:fld>
            <a:endParaRPr lang="da-DK" dirty="0"/>
          </a:p>
        </p:txBody>
      </p:sp>
      <p:sp>
        <p:nvSpPr>
          <p:cNvPr id="266246" name="Rectangle 6"/>
          <p:cNvSpPr>
            <a:spLocks noGrp="1" noChangeArrowheads="1"/>
          </p:cNvSpPr>
          <p:nvPr>
            <p:ph type="ftr" sz="quarter" idx="3"/>
          </p:nvPr>
        </p:nvSpPr>
        <p:spPr/>
        <p:txBody>
          <a:bodyPr/>
          <a:lstStyle>
            <a:lvl1pPr>
              <a:defRPr>
                <a:solidFill>
                  <a:schemeClr val="bg1"/>
                </a:solidFill>
              </a:defRPr>
            </a:lvl1pPr>
          </a:lstStyle>
          <a:p>
            <a:r>
              <a:rPr lang="da-DK"/>
              <a:t>Temakonference: Det pædagogiske læringscenter som krumtap for skolens udvikling Vejle og København 24. og 25. april 2019</a:t>
            </a:r>
            <a:endParaRPr lang="da-DK" dirty="0"/>
          </a:p>
        </p:txBody>
      </p:sp>
      <p:sp>
        <p:nvSpPr>
          <p:cNvPr id="266247" name="Rectangle 7"/>
          <p:cNvSpPr>
            <a:spLocks noGrp="1" noChangeArrowheads="1"/>
          </p:cNvSpPr>
          <p:nvPr>
            <p:ph type="sldNum" sz="quarter" idx="4"/>
          </p:nvPr>
        </p:nvSpPr>
        <p:spPr/>
        <p:txBody>
          <a:bodyPr/>
          <a:lstStyle>
            <a:lvl1pPr>
              <a:defRPr>
                <a:solidFill>
                  <a:schemeClr val="bg1"/>
                </a:solidFill>
              </a:defRPr>
            </a:lvl1pPr>
          </a:lstStyle>
          <a:p>
            <a:r>
              <a:rPr lang="da-DK" dirty="0"/>
              <a:t>Side </a:t>
            </a:r>
            <a:fld id="{E01691CB-F753-4461-AA75-D6C648399BBF}" type="slidenum">
              <a:rPr lang="da-DK" smtClean="0"/>
              <a:pPr/>
              <a:t>‹nr.›</a:t>
            </a:fld>
            <a:endParaRPr lang="da-DK" dirty="0"/>
          </a:p>
        </p:txBody>
      </p:sp>
      <p:sp>
        <p:nvSpPr>
          <p:cNvPr id="266248" name="Line 8"/>
          <p:cNvSpPr>
            <a:spLocks noChangeShapeType="1"/>
          </p:cNvSpPr>
          <p:nvPr/>
        </p:nvSpPr>
        <p:spPr bwMode="auto">
          <a:xfrm>
            <a:off x="575734" y="1204913"/>
            <a:ext cx="2400300" cy="0"/>
          </a:xfrm>
          <a:prstGeom prst="line">
            <a:avLst/>
          </a:prstGeom>
          <a:noFill/>
          <a:ln w="6350">
            <a:solidFill>
              <a:schemeClr val="bg1"/>
            </a:solidFill>
            <a:round/>
            <a:headEnd/>
            <a:tailEnd/>
          </a:ln>
          <a:effectLst/>
        </p:spPr>
        <p:txBody>
          <a:bodyPr/>
          <a:lstStyle/>
          <a:p>
            <a:endParaRPr lang="da-DK" sz="1800"/>
          </a:p>
        </p:txBody>
      </p:sp>
      <p:sp>
        <p:nvSpPr>
          <p:cNvPr id="266249" name="Line 9"/>
          <p:cNvSpPr>
            <a:spLocks noChangeShapeType="1"/>
          </p:cNvSpPr>
          <p:nvPr/>
        </p:nvSpPr>
        <p:spPr bwMode="auto">
          <a:xfrm>
            <a:off x="575734" y="6099175"/>
            <a:ext cx="8540751" cy="0"/>
          </a:xfrm>
          <a:prstGeom prst="line">
            <a:avLst/>
          </a:prstGeom>
          <a:noFill/>
          <a:ln w="6350">
            <a:solidFill>
              <a:schemeClr val="bg1"/>
            </a:solidFill>
            <a:round/>
            <a:headEnd/>
            <a:tailEnd/>
          </a:ln>
          <a:effectLst/>
        </p:spPr>
        <p:txBody>
          <a:bodyPr/>
          <a:lstStyle/>
          <a:p>
            <a:endParaRPr lang="da-DK" sz="1800"/>
          </a:p>
        </p:txBody>
      </p:sp>
      <p:sp>
        <p:nvSpPr>
          <p:cNvPr id="266250" name="Line 10"/>
          <p:cNvSpPr>
            <a:spLocks noChangeShapeType="1"/>
          </p:cNvSpPr>
          <p:nvPr/>
        </p:nvSpPr>
        <p:spPr bwMode="auto">
          <a:xfrm>
            <a:off x="9450917" y="6099175"/>
            <a:ext cx="2159000" cy="0"/>
          </a:xfrm>
          <a:prstGeom prst="line">
            <a:avLst/>
          </a:prstGeom>
          <a:noFill/>
          <a:ln w="6350">
            <a:solidFill>
              <a:schemeClr val="bg1"/>
            </a:solidFill>
            <a:round/>
            <a:headEnd/>
            <a:tailEnd/>
          </a:ln>
          <a:effectLst/>
        </p:spPr>
        <p:txBody>
          <a:bodyPr/>
          <a:lstStyle/>
          <a:p>
            <a:endParaRPr lang="da-DK" sz="1800"/>
          </a:p>
        </p:txBody>
      </p:sp>
      <p:sp>
        <p:nvSpPr>
          <p:cNvPr id="266260" name="Text Box 20"/>
          <p:cNvSpPr txBox="1">
            <a:spLocks noChangeArrowheads="1"/>
          </p:cNvSpPr>
          <p:nvPr userDrawn="1"/>
        </p:nvSpPr>
        <p:spPr bwMode="auto">
          <a:xfrm>
            <a:off x="12289367" y="-26988"/>
            <a:ext cx="2590800" cy="1092607"/>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Tilføj hjælpelinjer:</a:t>
            </a:r>
          </a:p>
          <a:p>
            <a:pPr marL="342900" indent="-342900">
              <a:spcBef>
                <a:spcPct val="50000"/>
              </a:spcBef>
              <a:buFontTx/>
              <a:buAutoNum type="arabicPeriod"/>
            </a:pPr>
            <a:r>
              <a:rPr lang="da-DK" sz="1000">
                <a:solidFill>
                  <a:schemeClr val="bg1"/>
                </a:solidFill>
              </a:rPr>
              <a:t>Højreklik et sted i det grå område rundt om dette dias</a:t>
            </a:r>
          </a:p>
          <a:p>
            <a:pPr marL="342900" indent="-342900">
              <a:spcBef>
                <a:spcPct val="50000"/>
              </a:spcBef>
              <a:buFontTx/>
              <a:buAutoNum type="arabicPeriod"/>
            </a:pPr>
            <a:r>
              <a:rPr lang="da-DK" sz="1000">
                <a:solidFill>
                  <a:schemeClr val="bg1"/>
                </a:solidFill>
              </a:rPr>
              <a:t>Vælg "Gitter og hjælpelinjer"</a:t>
            </a:r>
          </a:p>
          <a:p>
            <a:pPr marL="342900" indent="-342900">
              <a:spcBef>
                <a:spcPct val="50000"/>
              </a:spcBef>
              <a:buFontTx/>
              <a:buAutoNum type="arabicPeriod"/>
            </a:pPr>
            <a:r>
              <a:rPr lang="da-DK" sz="1000">
                <a:solidFill>
                  <a:schemeClr val="bg1"/>
                </a:solidFill>
              </a:rPr>
              <a:t>Vælg "Vis hjælpelinjer på skærm"</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5920" y="116632"/>
            <a:ext cx="2420721" cy="860996"/>
          </a:xfrm>
          <a:prstGeom prst="rect">
            <a:avLst/>
          </a:prstGeom>
        </p:spPr>
      </p:pic>
    </p:spTree>
    <p:extLst>
      <p:ext uri="{BB962C8B-B14F-4D97-AF65-F5344CB8AC3E}">
        <p14:creationId xmlns:p14="http://schemas.microsoft.com/office/powerpoint/2010/main" val="17673003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fld id="{CA17E990-A1AD-496C-8AFF-53A31777BA29}" type="datetime1">
              <a:rPr lang="da-DK" smtClean="0"/>
              <a:t>18-11-2019</a:t>
            </a:fld>
            <a:endParaRPr lang="da-DK"/>
          </a:p>
        </p:txBody>
      </p:sp>
      <p:sp>
        <p:nvSpPr>
          <p:cNvPr id="5" name="Pladsholder til sidefod 4"/>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6" name="Pladsholder til diasnummer 5"/>
          <p:cNvSpPr>
            <a:spLocks noGrp="1"/>
          </p:cNvSpPr>
          <p:nvPr>
            <p:ph type="sldNum" sz="quarter" idx="12"/>
          </p:nvPr>
        </p:nvSpPr>
        <p:spPr/>
        <p:txBody>
          <a:bodyPr/>
          <a:lstStyle>
            <a:lvl1pPr>
              <a:defRPr/>
            </a:lvl1pPr>
          </a:lstStyle>
          <a:p>
            <a:r>
              <a:rPr lang="da-DK"/>
              <a:t>Side </a:t>
            </a:r>
            <a:fld id="{512C42C3-3470-45EA-8B0F-CC852A878CBA}" type="slidenum">
              <a:rPr lang="da-DK"/>
              <a:pPr/>
              <a:t>‹nr.›</a:t>
            </a:fld>
            <a:endParaRPr lang="da-DK"/>
          </a:p>
        </p:txBody>
      </p:sp>
    </p:spTree>
    <p:extLst>
      <p:ext uri="{BB962C8B-B14F-4D97-AF65-F5344CB8AC3E}">
        <p14:creationId xmlns:p14="http://schemas.microsoft.com/office/powerpoint/2010/main" val="6235649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Pladsholder til dato 3"/>
          <p:cNvSpPr>
            <a:spLocks noGrp="1"/>
          </p:cNvSpPr>
          <p:nvPr>
            <p:ph type="dt" sz="half" idx="10"/>
          </p:nvPr>
        </p:nvSpPr>
        <p:spPr/>
        <p:txBody>
          <a:bodyPr/>
          <a:lstStyle>
            <a:lvl1pPr>
              <a:defRPr/>
            </a:lvl1pPr>
          </a:lstStyle>
          <a:p>
            <a:fld id="{E77C9959-B261-4782-9113-2F5E8C3CD9AB}" type="datetime1">
              <a:rPr lang="da-DK" smtClean="0"/>
              <a:t>18-11-2019</a:t>
            </a:fld>
            <a:endParaRPr lang="da-DK"/>
          </a:p>
        </p:txBody>
      </p:sp>
      <p:sp>
        <p:nvSpPr>
          <p:cNvPr id="5" name="Pladsholder til sidefod 4"/>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6" name="Pladsholder til diasnummer 5"/>
          <p:cNvSpPr>
            <a:spLocks noGrp="1"/>
          </p:cNvSpPr>
          <p:nvPr>
            <p:ph type="sldNum" sz="quarter" idx="12"/>
          </p:nvPr>
        </p:nvSpPr>
        <p:spPr/>
        <p:txBody>
          <a:bodyPr/>
          <a:lstStyle>
            <a:lvl1pPr>
              <a:defRPr/>
            </a:lvl1pPr>
          </a:lstStyle>
          <a:p>
            <a:r>
              <a:rPr lang="da-DK"/>
              <a:t>Side </a:t>
            </a:r>
            <a:fld id="{3AF5E1CD-9D90-4AC0-8140-31BA88502A11}" type="slidenum">
              <a:rPr lang="da-DK"/>
              <a:pPr/>
              <a:t>‹nr.›</a:t>
            </a:fld>
            <a:endParaRPr lang="da-DK"/>
          </a:p>
        </p:txBody>
      </p:sp>
    </p:spTree>
    <p:extLst>
      <p:ext uri="{BB962C8B-B14F-4D97-AF65-F5344CB8AC3E}">
        <p14:creationId xmlns:p14="http://schemas.microsoft.com/office/powerpoint/2010/main" val="1196445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dirty="0"/>
              <a:t>Klik for at indsætte billede</a:t>
            </a:r>
          </a:p>
        </p:txBody>
      </p:sp>
      <p:sp>
        <p:nvSpPr>
          <p:cNvPr id="5" name="Date"/>
          <p:cNvSpPr>
            <a:spLocks noGrp="1"/>
          </p:cNvSpPr>
          <p:nvPr>
            <p:ph type="dt" sz="half" idx="10"/>
          </p:nvPr>
        </p:nvSpPr>
        <p:spPr/>
        <p:txBody>
          <a:bodyPr/>
          <a:lstStyle/>
          <a:p>
            <a:fld id="{5A0C6F64-F1DC-426B-9997-94B713D5EC87}" type="datetime2">
              <a:rPr lang="da-DK" smtClean="0"/>
              <a:t>18. november 2019</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dirty="0"/>
              <a:t>Tilføj anmærkningstekst</a:t>
            </a:r>
          </a:p>
        </p:txBody>
      </p:sp>
      <p:sp>
        <p:nvSpPr>
          <p:cNvPr id="11" name="Text Placeholder 7">
            <a:extLst>
              <a:ext uri="{FF2B5EF4-FFF2-40B4-BE49-F238E27FC236}">
                <a16:creationId xmlns:a16="http://schemas.microsoft.com/office/drawing/2014/main" id="{6BC8EB62-94E0-4B88-9310-AE0A3E25649E}"/>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42550429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575734" y="2497138"/>
            <a:ext cx="5416551" cy="3332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5484" y="2497138"/>
            <a:ext cx="5416549" cy="3332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fld id="{545B1F82-5100-44C3-88A2-28880C9DC73E}" type="datetime1">
              <a:rPr lang="da-DK" smtClean="0"/>
              <a:t>18-11-2019</a:t>
            </a:fld>
            <a:endParaRPr lang="da-DK"/>
          </a:p>
        </p:txBody>
      </p:sp>
      <p:sp>
        <p:nvSpPr>
          <p:cNvPr id="6" name="Pladsholder til sidefod 5"/>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7" name="Pladsholder til diasnummer 6"/>
          <p:cNvSpPr>
            <a:spLocks noGrp="1"/>
          </p:cNvSpPr>
          <p:nvPr>
            <p:ph type="sldNum" sz="quarter" idx="12"/>
          </p:nvPr>
        </p:nvSpPr>
        <p:spPr/>
        <p:txBody>
          <a:bodyPr/>
          <a:lstStyle>
            <a:lvl1pPr>
              <a:defRPr/>
            </a:lvl1pPr>
          </a:lstStyle>
          <a:p>
            <a:r>
              <a:rPr lang="da-DK"/>
              <a:t>Side </a:t>
            </a:r>
            <a:fld id="{C2903C57-6E5E-4D7B-90C7-025725CA5446}" type="slidenum">
              <a:rPr lang="da-DK"/>
              <a:pPr/>
              <a:t>‹nr.›</a:t>
            </a:fld>
            <a:endParaRPr lang="da-DK"/>
          </a:p>
        </p:txBody>
      </p:sp>
    </p:spTree>
    <p:extLst>
      <p:ext uri="{BB962C8B-B14F-4D97-AF65-F5344CB8AC3E}">
        <p14:creationId xmlns:p14="http://schemas.microsoft.com/office/powerpoint/2010/main" val="996487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fld id="{3D26AB2C-D5FC-4A84-ACF1-E25E4833353C}" type="datetime1">
              <a:rPr lang="da-DK" smtClean="0"/>
              <a:t>18-11-2019</a:t>
            </a:fld>
            <a:endParaRPr lang="da-DK"/>
          </a:p>
        </p:txBody>
      </p:sp>
      <p:sp>
        <p:nvSpPr>
          <p:cNvPr id="8" name="Pladsholder til sidefod 7"/>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9" name="Pladsholder til diasnummer 8"/>
          <p:cNvSpPr>
            <a:spLocks noGrp="1"/>
          </p:cNvSpPr>
          <p:nvPr>
            <p:ph type="sldNum" sz="quarter" idx="12"/>
          </p:nvPr>
        </p:nvSpPr>
        <p:spPr/>
        <p:txBody>
          <a:bodyPr/>
          <a:lstStyle>
            <a:lvl1pPr>
              <a:defRPr/>
            </a:lvl1pPr>
          </a:lstStyle>
          <a:p>
            <a:r>
              <a:rPr lang="da-DK"/>
              <a:t>Side </a:t>
            </a:r>
            <a:fld id="{8154E56A-BBF5-4FC7-92FD-D5365D995A0C}" type="slidenum">
              <a:rPr lang="da-DK"/>
              <a:pPr/>
              <a:t>‹nr.›</a:t>
            </a:fld>
            <a:endParaRPr lang="da-DK"/>
          </a:p>
        </p:txBody>
      </p:sp>
    </p:spTree>
    <p:extLst>
      <p:ext uri="{BB962C8B-B14F-4D97-AF65-F5344CB8AC3E}">
        <p14:creationId xmlns:p14="http://schemas.microsoft.com/office/powerpoint/2010/main" val="26720991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2"/>
          <p:cNvSpPr>
            <a:spLocks noGrp="1"/>
          </p:cNvSpPr>
          <p:nvPr>
            <p:ph type="dt" sz="half" idx="10"/>
          </p:nvPr>
        </p:nvSpPr>
        <p:spPr/>
        <p:txBody>
          <a:bodyPr/>
          <a:lstStyle>
            <a:lvl1pPr>
              <a:defRPr/>
            </a:lvl1pPr>
          </a:lstStyle>
          <a:p>
            <a:fld id="{12E6FBF6-1FD9-47CB-9309-1870FF006234}" type="datetime1">
              <a:rPr lang="da-DK" smtClean="0"/>
              <a:t>18-11-2019</a:t>
            </a:fld>
            <a:endParaRPr lang="da-DK"/>
          </a:p>
        </p:txBody>
      </p:sp>
      <p:sp>
        <p:nvSpPr>
          <p:cNvPr id="4" name="Pladsholder til sidefod 3"/>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5" name="Pladsholder til diasnummer 4"/>
          <p:cNvSpPr>
            <a:spLocks noGrp="1"/>
          </p:cNvSpPr>
          <p:nvPr>
            <p:ph type="sldNum" sz="quarter" idx="12"/>
          </p:nvPr>
        </p:nvSpPr>
        <p:spPr/>
        <p:txBody>
          <a:bodyPr/>
          <a:lstStyle>
            <a:lvl1pPr>
              <a:defRPr/>
            </a:lvl1pPr>
          </a:lstStyle>
          <a:p>
            <a:r>
              <a:rPr lang="da-DK"/>
              <a:t>Side </a:t>
            </a:r>
            <a:fld id="{6E2326D4-3541-4F3E-B2FA-877C54023CF8}" type="slidenum">
              <a:rPr lang="da-DK"/>
              <a:pPr/>
              <a:t>‹nr.›</a:t>
            </a:fld>
            <a:endParaRPr lang="da-DK"/>
          </a:p>
        </p:txBody>
      </p:sp>
    </p:spTree>
    <p:extLst>
      <p:ext uri="{BB962C8B-B14F-4D97-AF65-F5344CB8AC3E}">
        <p14:creationId xmlns:p14="http://schemas.microsoft.com/office/powerpoint/2010/main" val="22079288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fld id="{07B292D9-E583-427D-B122-666ECFA8A590}" type="datetime1">
              <a:rPr lang="da-DK" smtClean="0"/>
              <a:t>18-11-2019</a:t>
            </a:fld>
            <a:endParaRPr lang="da-DK"/>
          </a:p>
        </p:txBody>
      </p:sp>
      <p:sp>
        <p:nvSpPr>
          <p:cNvPr id="3" name="Pladsholder til sidefod 2"/>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4" name="Pladsholder til diasnummer 3"/>
          <p:cNvSpPr>
            <a:spLocks noGrp="1"/>
          </p:cNvSpPr>
          <p:nvPr>
            <p:ph type="sldNum" sz="quarter" idx="12"/>
          </p:nvPr>
        </p:nvSpPr>
        <p:spPr/>
        <p:txBody>
          <a:bodyPr/>
          <a:lstStyle>
            <a:lvl1pPr>
              <a:defRPr/>
            </a:lvl1pPr>
          </a:lstStyle>
          <a:p>
            <a:r>
              <a:rPr lang="da-DK"/>
              <a:t>Side </a:t>
            </a:r>
            <a:fld id="{B9BBC279-4C46-4E89-A672-338B53F364DC}" type="slidenum">
              <a:rPr lang="da-DK"/>
              <a:pPr/>
              <a:t>‹nr.›</a:t>
            </a:fld>
            <a:endParaRPr lang="da-DK"/>
          </a:p>
        </p:txBody>
      </p:sp>
    </p:spTree>
    <p:extLst>
      <p:ext uri="{BB962C8B-B14F-4D97-AF65-F5344CB8AC3E}">
        <p14:creationId xmlns:p14="http://schemas.microsoft.com/office/powerpoint/2010/main" val="26715038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a:defRPr/>
            </a:lvl1pPr>
          </a:lstStyle>
          <a:p>
            <a:fld id="{88E6BC2A-A8B7-4326-8914-41241AB3F4F7}" type="datetime1">
              <a:rPr lang="da-DK" smtClean="0"/>
              <a:t>18-11-2019</a:t>
            </a:fld>
            <a:endParaRPr lang="da-DK"/>
          </a:p>
        </p:txBody>
      </p:sp>
      <p:sp>
        <p:nvSpPr>
          <p:cNvPr id="6" name="Pladsholder til sidefod 5"/>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7" name="Pladsholder til diasnummer 6"/>
          <p:cNvSpPr>
            <a:spLocks noGrp="1"/>
          </p:cNvSpPr>
          <p:nvPr>
            <p:ph type="sldNum" sz="quarter" idx="12"/>
          </p:nvPr>
        </p:nvSpPr>
        <p:spPr/>
        <p:txBody>
          <a:bodyPr/>
          <a:lstStyle>
            <a:lvl1pPr>
              <a:defRPr/>
            </a:lvl1pPr>
          </a:lstStyle>
          <a:p>
            <a:r>
              <a:rPr lang="da-DK"/>
              <a:t>Side </a:t>
            </a:r>
            <a:fld id="{B460195D-6314-41AD-905E-BDE94518C700}" type="slidenum">
              <a:rPr lang="da-DK"/>
              <a:pPr/>
              <a:t>‹nr.›</a:t>
            </a:fld>
            <a:endParaRPr lang="da-DK"/>
          </a:p>
        </p:txBody>
      </p:sp>
    </p:spTree>
    <p:extLst>
      <p:ext uri="{BB962C8B-B14F-4D97-AF65-F5344CB8AC3E}">
        <p14:creationId xmlns:p14="http://schemas.microsoft.com/office/powerpoint/2010/main" val="3642857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a:defRPr/>
            </a:lvl1pPr>
          </a:lstStyle>
          <a:p>
            <a:fld id="{56EEBB39-C5BA-42D7-845C-EC2B310D3C6D}" type="datetime1">
              <a:rPr lang="da-DK" smtClean="0"/>
              <a:t>18-11-2019</a:t>
            </a:fld>
            <a:endParaRPr lang="da-DK"/>
          </a:p>
        </p:txBody>
      </p:sp>
      <p:sp>
        <p:nvSpPr>
          <p:cNvPr id="6" name="Pladsholder til sidefod 5"/>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7" name="Pladsholder til diasnummer 6"/>
          <p:cNvSpPr>
            <a:spLocks noGrp="1"/>
          </p:cNvSpPr>
          <p:nvPr>
            <p:ph type="sldNum" sz="quarter" idx="12"/>
          </p:nvPr>
        </p:nvSpPr>
        <p:spPr/>
        <p:txBody>
          <a:bodyPr/>
          <a:lstStyle>
            <a:lvl1pPr>
              <a:defRPr/>
            </a:lvl1pPr>
          </a:lstStyle>
          <a:p>
            <a:r>
              <a:rPr lang="da-DK"/>
              <a:t>Side </a:t>
            </a:r>
            <a:fld id="{A5582695-96D7-48A9-A8A3-2A8C8DF15777}" type="slidenum">
              <a:rPr lang="da-DK"/>
              <a:pPr/>
              <a:t>‹nr.›</a:t>
            </a:fld>
            <a:endParaRPr lang="da-DK"/>
          </a:p>
        </p:txBody>
      </p:sp>
    </p:spTree>
    <p:extLst>
      <p:ext uri="{BB962C8B-B14F-4D97-AF65-F5344CB8AC3E}">
        <p14:creationId xmlns:p14="http://schemas.microsoft.com/office/powerpoint/2010/main" val="22038111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fld id="{FBA235AA-07DE-4CF4-8939-D834F944633B}" type="datetime1">
              <a:rPr lang="da-DK" smtClean="0"/>
              <a:t>18-11-2019</a:t>
            </a:fld>
            <a:endParaRPr lang="da-DK"/>
          </a:p>
        </p:txBody>
      </p:sp>
      <p:sp>
        <p:nvSpPr>
          <p:cNvPr id="5" name="Pladsholder til sidefod 4"/>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6" name="Pladsholder til diasnummer 5"/>
          <p:cNvSpPr>
            <a:spLocks noGrp="1"/>
          </p:cNvSpPr>
          <p:nvPr>
            <p:ph type="sldNum" sz="quarter" idx="12"/>
          </p:nvPr>
        </p:nvSpPr>
        <p:spPr/>
        <p:txBody>
          <a:bodyPr/>
          <a:lstStyle>
            <a:lvl1pPr>
              <a:defRPr/>
            </a:lvl1pPr>
          </a:lstStyle>
          <a:p>
            <a:r>
              <a:rPr lang="da-DK"/>
              <a:t>Side </a:t>
            </a:r>
            <a:fld id="{09D6BDCA-27CB-4703-9ACF-255A6E3D3468}" type="slidenum">
              <a:rPr lang="da-DK"/>
              <a:pPr/>
              <a:t>‹nr.›</a:t>
            </a:fld>
            <a:endParaRPr lang="da-DK"/>
          </a:p>
        </p:txBody>
      </p:sp>
    </p:spTree>
    <p:extLst>
      <p:ext uri="{BB962C8B-B14F-4D97-AF65-F5344CB8AC3E}">
        <p14:creationId xmlns:p14="http://schemas.microsoft.com/office/powerpoint/2010/main" val="36044278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54017" y="1277938"/>
            <a:ext cx="2758016" cy="4551362"/>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575734" y="1277938"/>
            <a:ext cx="8075084" cy="4551362"/>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fld id="{FF7E1571-56A9-4359-811C-5060CE10062C}" type="datetime1">
              <a:rPr lang="da-DK" smtClean="0"/>
              <a:t>18-11-2019</a:t>
            </a:fld>
            <a:endParaRPr lang="da-DK"/>
          </a:p>
        </p:txBody>
      </p:sp>
      <p:sp>
        <p:nvSpPr>
          <p:cNvPr id="5" name="Pladsholder til sidefod 4"/>
          <p:cNvSpPr>
            <a:spLocks noGrp="1"/>
          </p:cNvSpPr>
          <p:nvPr>
            <p:ph type="ftr" sz="quarter" idx="11"/>
          </p:nvPr>
        </p:nvSpPr>
        <p:spPr/>
        <p:txBody>
          <a:bodyPr/>
          <a:lstStyle>
            <a:lvl1pPr>
              <a:defRPr/>
            </a:lvl1pPr>
          </a:lstStyle>
          <a:p>
            <a:r>
              <a:rPr lang="da-DK"/>
              <a:t>Temakonference: Det pædagogiske læringscenter som krumtap for skolens udvikling Vejle og København 24. og 25. april 2019</a:t>
            </a:r>
            <a:endParaRPr lang="da-DK" dirty="0"/>
          </a:p>
        </p:txBody>
      </p:sp>
      <p:sp>
        <p:nvSpPr>
          <p:cNvPr id="6" name="Pladsholder til diasnummer 5"/>
          <p:cNvSpPr>
            <a:spLocks noGrp="1"/>
          </p:cNvSpPr>
          <p:nvPr>
            <p:ph type="sldNum" sz="quarter" idx="12"/>
          </p:nvPr>
        </p:nvSpPr>
        <p:spPr/>
        <p:txBody>
          <a:bodyPr/>
          <a:lstStyle>
            <a:lvl1pPr>
              <a:defRPr/>
            </a:lvl1pPr>
          </a:lstStyle>
          <a:p>
            <a:r>
              <a:rPr lang="da-DK"/>
              <a:t>Side </a:t>
            </a:r>
            <a:fld id="{1A8F0201-F869-4112-8274-66A3B7538C8D}" type="slidenum">
              <a:rPr lang="da-DK"/>
              <a:pPr/>
              <a:t>‹nr.›</a:t>
            </a:fld>
            <a:endParaRPr lang="da-DK"/>
          </a:p>
        </p:txBody>
      </p:sp>
    </p:spTree>
    <p:extLst>
      <p:ext uri="{BB962C8B-B14F-4D97-AF65-F5344CB8AC3E}">
        <p14:creationId xmlns:p14="http://schemas.microsoft.com/office/powerpoint/2010/main" val="3613270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dirty="0"/>
              <a:t>Klik for at indsætte billede</a:t>
            </a:r>
          </a:p>
        </p:txBody>
      </p:sp>
      <p:sp>
        <p:nvSpPr>
          <p:cNvPr id="5" name="Date"/>
          <p:cNvSpPr>
            <a:spLocks noGrp="1"/>
          </p:cNvSpPr>
          <p:nvPr>
            <p:ph type="dt" sz="half" idx="10"/>
          </p:nvPr>
        </p:nvSpPr>
        <p:spPr/>
        <p:txBody>
          <a:bodyPr/>
          <a:lstStyle/>
          <a:p>
            <a:fld id="{A8AF31C2-C797-417F-B215-A4ECBDD0A66E}" type="datetime2">
              <a:rPr lang="da-DK" smtClean="0"/>
              <a:t>18. november 2019</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dirty="0"/>
              <a:t>Tilføj anmærkningstekst</a:t>
            </a:r>
          </a:p>
        </p:txBody>
      </p:sp>
      <p:sp>
        <p:nvSpPr>
          <p:cNvPr id="11" name="Text Placeholder 7">
            <a:extLst>
              <a:ext uri="{FF2B5EF4-FFF2-40B4-BE49-F238E27FC236}">
                <a16:creationId xmlns:a16="http://schemas.microsoft.com/office/drawing/2014/main" id="{010B3704-A025-4245-B180-68D9D51542B6}"/>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158397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dirty="0"/>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Date"/>
          <p:cNvSpPr>
            <a:spLocks noGrp="1"/>
          </p:cNvSpPr>
          <p:nvPr>
            <p:ph type="dt" sz="half" idx="10"/>
          </p:nvPr>
        </p:nvSpPr>
        <p:spPr/>
        <p:txBody>
          <a:bodyPr/>
          <a:lstStyle/>
          <a:p>
            <a:fld id="{50DFF303-FFC0-4D4F-8F43-DB0AFBA232A2}" type="datetime2">
              <a:rPr lang="da-DK" smtClean="0"/>
              <a:t>18. november 2019</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dirty="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dirty="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dirty="0"/>
              <a:t>Tilføj anmærkningstekst</a:t>
            </a:r>
          </a:p>
        </p:txBody>
      </p:sp>
    </p:spTree>
    <p:extLst>
      <p:ext uri="{BB962C8B-B14F-4D97-AF65-F5344CB8AC3E}">
        <p14:creationId xmlns:p14="http://schemas.microsoft.com/office/powerpoint/2010/main" val="440035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dirty="0"/>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Date"/>
          <p:cNvSpPr>
            <a:spLocks noGrp="1"/>
          </p:cNvSpPr>
          <p:nvPr>
            <p:ph type="dt" sz="half" idx="10"/>
          </p:nvPr>
        </p:nvSpPr>
        <p:spPr/>
        <p:txBody>
          <a:bodyPr/>
          <a:lstStyle/>
          <a:p>
            <a:fld id="{76DCB704-4DB5-4DA1-9BAA-BB57AFDB3484}" type="datetime2">
              <a:rPr lang="da-DK" smtClean="0"/>
              <a:t>18. november 2019</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582553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dirty="0"/>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Date_GeneralDate"/>
          <p:cNvSpPr>
            <a:spLocks noGrp="1"/>
          </p:cNvSpPr>
          <p:nvPr>
            <p:ph type="dt" sz="half" idx="10"/>
          </p:nvPr>
        </p:nvSpPr>
        <p:spPr/>
        <p:txBody>
          <a:bodyPr/>
          <a:lstStyle/>
          <a:p>
            <a:fld id="{5CB2A950-6630-4B6A-8064-C05C3E65AC28}" type="datetime2">
              <a:rPr lang="da-DK" smtClean="0"/>
              <a:t>18. november 2019</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71005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titel</a:t>
            </a:r>
          </a:p>
        </p:txBody>
      </p:sp>
      <p:sp>
        <p:nvSpPr>
          <p:cNvPr id="3" name="Date_GeneralDate"/>
          <p:cNvSpPr>
            <a:spLocks noGrp="1"/>
          </p:cNvSpPr>
          <p:nvPr>
            <p:ph type="dt" sz="half" idx="10"/>
          </p:nvPr>
        </p:nvSpPr>
        <p:spPr/>
        <p:txBody>
          <a:bodyPr/>
          <a:lstStyle/>
          <a:p>
            <a:fld id="{72BF87F6-1F73-41DF-BA18-627CF769F929}" type="datetime2">
              <a:rPr lang="da-DK" smtClean="0"/>
              <a:t>18. november 2019</a:t>
            </a:fld>
            <a:endParaRPr lang="da-DK" dirty="0"/>
          </a:p>
        </p:txBody>
      </p:sp>
      <p:sp>
        <p:nvSpPr>
          <p:cNvPr id="4" name="FLD_PresentationTitle"/>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2491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DC9FE6C3-32E3-491C-9C4F-677DD61F7785}" type="datetime2">
              <a:rPr lang="da-DK" smtClean="0"/>
              <a:t>18. november 2019</a:t>
            </a:fld>
            <a:endParaRPr lang="da-DK" dirty="0"/>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dirty="0"/>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dirty="0"/>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dirty="0"/>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12" name="Text Placeholder 7">
            <a:extLst>
              <a:ext uri="{FF2B5EF4-FFF2-40B4-BE49-F238E27FC236}">
                <a16:creationId xmlns:a16="http://schemas.microsoft.com/office/drawing/2014/main" id="{68BB7134-2919-4382-92CA-D9C0A5104225}"/>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3240090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9CB9A133-94BF-482C-8DFB-14617466186F}" type="datetime2">
              <a:rPr lang="da-DK" smtClean="0"/>
              <a:t>18. november 2019</a:t>
            </a:fld>
            <a:endParaRPr lang="da-DK" dirty="0"/>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015761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708708"/>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dirty="0"/>
          </a:p>
          <a:p>
            <a:pPr marL="0" indent="0">
              <a:lnSpc>
                <a:spcPct val="100000"/>
              </a:lnSpc>
              <a:spcBef>
                <a:spcPts val="600"/>
              </a:spcBef>
              <a:spcAft>
                <a:spcPts val="600"/>
              </a:spcAft>
              <a:buNone/>
              <a:defRPr/>
            </a:pPr>
            <a:r>
              <a:rPr lang="da-DK" sz="1050" b="1" noProof="1">
                <a:cs typeface="Arial" panose="020B0604020202020204" pitchFamily="34" charset="0"/>
              </a:rPr>
              <a:t>Ændre layouts</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br>
              <a:rPr lang="da-DK" altLang="da-DK" sz="1000" noProof="1">
                <a:cs typeface="Arial" panose="020B0604020202020204" pitchFamily="34" charset="0"/>
              </a:rPr>
            </a:br>
            <a:r>
              <a:rPr lang="da-DK" sz="1000" dirty="0"/>
              <a:t>Du kan hente færdige slides, der er tilpasset ministeriets design. Klik på </a:t>
            </a:r>
            <a:r>
              <a:rPr lang="da-DK" sz="1000" b="1" dirty="0"/>
              <a:t>Slidebibliotektet</a:t>
            </a:r>
            <a:r>
              <a:rPr lang="da-DK" sz="1000" dirty="0"/>
              <a:t> (til højre på skærmen eller klik på Templafy-knappen under Startside). Find for eksempel tidslinje,</a:t>
            </a:r>
            <a:br>
              <a:rPr lang="da-DK" sz="1000" dirty="0"/>
            </a:br>
            <a:r>
              <a:rPr lang="da-DK" sz="1000" dirty="0"/>
              <a:t>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dirty="0"/>
          </a:p>
          <a:p>
            <a:pPr marL="0" indent="0">
              <a:lnSpc>
                <a:spcPct val="100000"/>
              </a:lnSpc>
              <a:spcBef>
                <a:spcPts val="600"/>
              </a:spcBef>
              <a:spcAft>
                <a:spcPts val="600"/>
              </a:spcAft>
              <a:buNone/>
              <a:defRPr/>
            </a:pPr>
            <a:r>
              <a:rPr lang="da-DK" sz="1050" b="1" noProof="1">
                <a:cs typeface="Arial" panose="020B0604020202020204" pitchFamily="34" charset="0"/>
              </a:rPr>
              <a:t>Hjælpelinjer</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dirty="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784727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618" y="467891"/>
            <a:ext cx="7340602" cy="748627"/>
          </a:xfrm>
        </p:spPr>
        <p:txBody>
          <a:bodyPr anchor="b" anchorCtr="0"/>
          <a:lstStyle/>
          <a:p>
            <a:r>
              <a:rPr lang="en-US" dirty="0"/>
              <a:t>Click to edit Master title style</a:t>
            </a:r>
            <a:endParaRPr lang="en-GB" dirty="0"/>
          </a:p>
        </p:txBody>
      </p:sp>
      <p:sp>
        <p:nvSpPr>
          <p:cNvPr id="3" name="Content Placeholder 2"/>
          <p:cNvSpPr>
            <a:spLocks noGrp="1"/>
          </p:cNvSpPr>
          <p:nvPr>
            <p:ph idx="1" hasCustomPrompt="1"/>
          </p:nvPr>
        </p:nvSpPr>
        <p:spPr>
          <a:xfrm>
            <a:off x="798617" y="1644652"/>
            <a:ext cx="10590003"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da-DK" dirty="0"/>
              <a:t>Kritisk tænkning i Grundskolen</a:t>
            </a:r>
          </a:p>
        </p:txBody>
      </p:sp>
      <p:cxnSp>
        <p:nvCxnSpPr>
          <p:cNvPr id="8" name="Straight Connector 7">
            <a:extLst>
              <a:ext uri="{FF2B5EF4-FFF2-40B4-BE49-F238E27FC236}">
                <a16:creationId xmlns:a16="http://schemas.microsoft.com/office/drawing/2014/main" id="{478075ED-AC61-4F7C-87AD-3D1FDEEC4D15}"/>
              </a:ext>
            </a:extLst>
          </p:cNvPr>
          <p:cNvCxnSpPr/>
          <p:nvPr userDrawn="1"/>
        </p:nvCxnSpPr>
        <p:spPr>
          <a:xfrm>
            <a:off x="798617" y="1332103"/>
            <a:ext cx="7340603"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E313769-11D5-4EAF-81A6-AF230F7FD113}"/>
              </a:ext>
            </a:extLst>
          </p:cNvPr>
          <p:cNvPicPr>
            <a:picLocks noChangeAspect="1"/>
          </p:cNvPicPr>
          <p:nvPr userDrawn="1"/>
        </p:nvPicPr>
        <p:blipFill>
          <a:blip r:embed="rId2"/>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1078944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50A8E63-2C18-40BF-AD61-F26975BE0700}" type="datetimeFigureOut">
              <a:rPr lang="da-DK" smtClean="0"/>
              <a:t>18-11-2019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0C8A89A-1C82-4D96-85C8-15E6F6D66975}" type="slidenum">
              <a:rPr lang="da-DK" smtClean="0"/>
              <a:t>‹nr.›</a:t>
            </a:fld>
            <a:endParaRPr lang="da-DK"/>
          </a:p>
        </p:txBody>
      </p:sp>
    </p:spTree>
    <p:extLst>
      <p:ext uri="{BB962C8B-B14F-4D97-AF65-F5344CB8AC3E}">
        <p14:creationId xmlns:p14="http://schemas.microsoft.com/office/powerpoint/2010/main" val="554225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D8477-AF60-4398-A2A2-DB98140B5B52}"/>
              </a:ext>
            </a:extLst>
          </p:cNvPr>
          <p:cNvSpPr>
            <a:spLocks noGrp="1"/>
          </p:cNvSpPr>
          <p:nvPr>
            <p:ph type="ctrTitle"/>
          </p:nvPr>
        </p:nvSpPr>
        <p:spPr>
          <a:xfrm>
            <a:off x="1524001" y="1122379"/>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A2448C49-7013-447F-B506-77B2472B5571}"/>
              </a:ext>
            </a:extLst>
          </p:cNvPr>
          <p:cNvSpPr>
            <a:spLocks noGrp="1"/>
          </p:cNvSpPr>
          <p:nvPr>
            <p:ph type="subTitle" idx="1"/>
          </p:nvPr>
        </p:nvSpPr>
        <p:spPr>
          <a:xfrm>
            <a:off x="1524001" y="3602053"/>
            <a:ext cx="9144000" cy="1655763"/>
          </a:xfrm>
        </p:spPr>
        <p:txBody>
          <a:bodyPr/>
          <a:lstStyle>
            <a:lvl1pPr marL="0" indent="0" algn="ctr">
              <a:buNone/>
              <a:defRPr sz="2400"/>
            </a:lvl1pPr>
            <a:lvl2pPr marL="454827" indent="0" algn="ctr">
              <a:buNone/>
              <a:defRPr sz="2000"/>
            </a:lvl2pPr>
            <a:lvl3pPr marL="909912" indent="0" algn="ctr">
              <a:buNone/>
              <a:defRPr sz="1900"/>
            </a:lvl3pPr>
            <a:lvl4pPr marL="1364869" indent="0" algn="ctr">
              <a:buNone/>
              <a:defRPr sz="1600"/>
            </a:lvl4pPr>
            <a:lvl5pPr marL="1819824" indent="0" algn="ctr">
              <a:buNone/>
              <a:defRPr sz="1600"/>
            </a:lvl5pPr>
            <a:lvl6pPr marL="2274910" indent="0" algn="ctr">
              <a:buNone/>
              <a:defRPr sz="1600"/>
            </a:lvl6pPr>
            <a:lvl7pPr marL="2729734" indent="0" algn="ctr">
              <a:buNone/>
              <a:defRPr sz="1600"/>
            </a:lvl7pPr>
            <a:lvl8pPr marL="3184560" indent="0" algn="ctr">
              <a:buNone/>
              <a:defRPr sz="1600"/>
            </a:lvl8pPr>
            <a:lvl9pPr marL="3639492"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EAE0568-E928-4084-9FCE-57780117632F}"/>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41818179-BEAB-425F-9B7A-5E13D2CA420D}"/>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2BBF82F5-0E8B-439E-9E07-9ABE95B4428A}"/>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290210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CD72E-08F8-4F80-B752-C9A7E39E304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A2EA4D6-D96E-4FE4-898D-7D13194879D5}"/>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8036CC7-D57A-4772-808E-42FE364768CB}"/>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F4693DCC-A93E-4C8E-8462-E90AEB8D6583}"/>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774B8EE6-E045-4213-8F1B-A3D6767FF4B2}"/>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25550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C0533-9A8B-4D90-A58D-14D3427CCCA7}"/>
              </a:ext>
            </a:extLst>
          </p:cNvPr>
          <p:cNvSpPr>
            <a:spLocks noGrp="1"/>
          </p:cNvSpPr>
          <p:nvPr>
            <p:ph type="title"/>
          </p:nvPr>
        </p:nvSpPr>
        <p:spPr>
          <a:xfrm>
            <a:off x="831867" y="1710006"/>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746FECCA-88E7-46DF-9490-CD470D933DB6}"/>
              </a:ext>
            </a:extLst>
          </p:cNvPr>
          <p:cNvSpPr>
            <a:spLocks noGrp="1"/>
          </p:cNvSpPr>
          <p:nvPr>
            <p:ph type="body" idx="1"/>
          </p:nvPr>
        </p:nvSpPr>
        <p:spPr>
          <a:xfrm>
            <a:off x="831867" y="4589469"/>
            <a:ext cx="10515600" cy="1500187"/>
          </a:xfrm>
        </p:spPr>
        <p:txBody>
          <a:bodyPr/>
          <a:lstStyle>
            <a:lvl1pPr marL="0" indent="0">
              <a:buNone/>
              <a:defRPr sz="2400">
                <a:solidFill>
                  <a:schemeClr val="tx1">
                    <a:tint val="75000"/>
                  </a:schemeClr>
                </a:solidFill>
              </a:defRPr>
            </a:lvl1pPr>
            <a:lvl2pPr marL="454827" indent="0">
              <a:buNone/>
              <a:defRPr sz="2000">
                <a:solidFill>
                  <a:schemeClr val="tx1">
                    <a:tint val="75000"/>
                  </a:schemeClr>
                </a:solidFill>
              </a:defRPr>
            </a:lvl2pPr>
            <a:lvl3pPr marL="909912" indent="0">
              <a:buNone/>
              <a:defRPr sz="1900">
                <a:solidFill>
                  <a:schemeClr val="tx1">
                    <a:tint val="75000"/>
                  </a:schemeClr>
                </a:solidFill>
              </a:defRPr>
            </a:lvl3pPr>
            <a:lvl4pPr marL="1364869" indent="0">
              <a:buNone/>
              <a:defRPr sz="1600">
                <a:solidFill>
                  <a:schemeClr val="tx1">
                    <a:tint val="75000"/>
                  </a:schemeClr>
                </a:solidFill>
              </a:defRPr>
            </a:lvl4pPr>
            <a:lvl5pPr marL="1819824" indent="0">
              <a:buNone/>
              <a:defRPr sz="1600">
                <a:solidFill>
                  <a:schemeClr val="tx1">
                    <a:tint val="75000"/>
                  </a:schemeClr>
                </a:solidFill>
              </a:defRPr>
            </a:lvl5pPr>
            <a:lvl6pPr marL="2274910" indent="0">
              <a:buNone/>
              <a:defRPr sz="1600">
                <a:solidFill>
                  <a:schemeClr val="tx1">
                    <a:tint val="75000"/>
                  </a:schemeClr>
                </a:solidFill>
              </a:defRPr>
            </a:lvl6pPr>
            <a:lvl7pPr marL="2729734" indent="0">
              <a:buNone/>
              <a:defRPr sz="1600">
                <a:solidFill>
                  <a:schemeClr val="tx1">
                    <a:tint val="75000"/>
                  </a:schemeClr>
                </a:solidFill>
              </a:defRPr>
            </a:lvl7pPr>
            <a:lvl8pPr marL="3184560" indent="0">
              <a:buNone/>
              <a:defRPr sz="1600">
                <a:solidFill>
                  <a:schemeClr val="tx1">
                    <a:tint val="75000"/>
                  </a:schemeClr>
                </a:solidFill>
              </a:defRPr>
            </a:lvl8pPr>
            <a:lvl9pPr marL="3639492"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908A233A-701F-426A-8371-FB6667D3317C}"/>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B88AA620-EE1F-4505-B310-5977D3A8B108}"/>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290F0790-22BC-4A7E-BBE6-F403CB40622A}"/>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60800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5182C-7666-4B47-A774-8EEA9028EF8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AEA1CA8-CB9C-484D-A41B-DB04EDF3F8F1}"/>
              </a:ext>
            </a:extLst>
          </p:cNvPr>
          <p:cNvSpPr>
            <a:spLocks noGrp="1"/>
          </p:cNvSpPr>
          <p:nvPr>
            <p:ph sz="half" idx="1"/>
          </p:nvPr>
        </p:nvSpPr>
        <p:spPr>
          <a:xfrm>
            <a:off x="838200" y="1825637"/>
            <a:ext cx="5181600" cy="4351339"/>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1FA285A4-7799-4FA3-BE9C-0A87521F2856}"/>
              </a:ext>
            </a:extLst>
          </p:cNvPr>
          <p:cNvSpPr>
            <a:spLocks noGrp="1"/>
          </p:cNvSpPr>
          <p:nvPr>
            <p:ph sz="half" idx="2"/>
          </p:nvPr>
        </p:nvSpPr>
        <p:spPr>
          <a:xfrm>
            <a:off x="6172200" y="1825637"/>
            <a:ext cx="5181600" cy="4351339"/>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D5CC6F1-DA7F-4687-8B15-6D07E5405069}"/>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Pladsholder til sidefod 5">
            <a:extLst>
              <a:ext uri="{FF2B5EF4-FFF2-40B4-BE49-F238E27FC236}">
                <a16:creationId xmlns:a16="http://schemas.microsoft.com/office/drawing/2014/main" id="{69FA0084-CFCF-4ADA-B667-7090A56B570E}"/>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a16="http://schemas.microsoft.com/office/drawing/2014/main" id="{B4ADEDBB-35DA-4972-A0F3-58BBB8108DCB}"/>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498978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D619FF-BF83-43BC-B5BC-EA0A2CCAF83C}"/>
              </a:ext>
            </a:extLst>
          </p:cNvPr>
          <p:cNvSpPr>
            <a:spLocks noGrp="1"/>
          </p:cNvSpPr>
          <p:nvPr>
            <p:ph type="title"/>
          </p:nvPr>
        </p:nvSpPr>
        <p:spPr>
          <a:xfrm>
            <a:off x="839803" y="365129"/>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3D3D79D-8195-491C-9E81-7B8DD3A08CCC}"/>
              </a:ext>
            </a:extLst>
          </p:cNvPr>
          <p:cNvSpPr>
            <a:spLocks noGrp="1"/>
          </p:cNvSpPr>
          <p:nvPr>
            <p:ph type="body" idx="1"/>
          </p:nvPr>
        </p:nvSpPr>
        <p:spPr>
          <a:xfrm>
            <a:off x="839805" y="1681163"/>
            <a:ext cx="5157787" cy="823912"/>
          </a:xfrm>
        </p:spPr>
        <p:txBody>
          <a:bodyPr anchor="b"/>
          <a:lstStyle>
            <a:lvl1pPr marL="0" indent="0">
              <a:buNone/>
              <a:defRPr sz="2400" b="1"/>
            </a:lvl1pPr>
            <a:lvl2pPr marL="454827" indent="0">
              <a:buNone/>
              <a:defRPr sz="2000" b="1"/>
            </a:lvl2pPr>
            <a:lvl3pPr marL="909912" indent="0">
              <a:buNone/>
              <a:defRPr sz="1900" b="1"/>
            </a:lvl3pPr>
            <a:lvl4pPr marL="1364869" indent="0">
              <a:buNone/>
              <a:defRPr sz="1600" b="1"/>
            </a:lvl4pPr>
            <a:lvl5pPr marL="1819824" indent="0">
              <a:buNone/>
              <a:defRPr sz="1600" b="1"/>
            </a:lvl5pPr>
            <a:lvl6pPr marL="2274910" indent="0">
              <a:buNone/>
              <a:defRPr sz="1600" b="1"/>
            </a:lvl6pPr>
            <a:lvl7pPr marL="2729734" indent="0">
              <a:buNone/>
              <a:defRPr sz="1600" b="1"/>
            </a:lvl7pPr>
            <a:lvl8pPr marL="3184560" indent="0">
              <a:buNone/>
              <a:defRPr sz="1600" b="1"/>
            </a:lvl8pPr>
            <a:lvl9pPr marL="3639492"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2BA77FDA-E581-4354-8140-20FD16706EC5}"/>
              </a:ext>
            </a:extLst>
          </p:cNvPr>
          <p:cNvSpPr>
            <a:spLocks noGrp="1"/>
          </p:cNvSpPr>
          <p:nvPr>
            <p:ph sz="half" idx="2"/>
          </p:nvPr>
        </p:nvSpPr>
        <p:spPr>
          <a:xfrm>
            <a:off x="839805" y="2505079"/>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3791941-BA34-4936-B18D-E35817EA0C24}"/>
              </a:ext>
            </a:extLst>
          </p:cNvPr>
          <p:cNvSpPr>
            <a:spLocks noGrp="1"/>
          </p:cNvSpPr>
          <p:nvPr>
            <p:ph type="body" sz="quarter" idx="3"/>
          </p:nvPr>
        </p:nvSpPr>
        <p:spPr>
          <a:xfrm>
            <a:off x="6172223" y="1681163"/>
            <a:ext cx="5183188" cy="823912"/>
          </a:xfrm>
        </p:spPr>
        <p:txBody>
          <a:bodyPr anchor="b"/>
          <a:lstStyle>
            <a:lvl1pPr marL="0" indent="0">
              <a:buNone/>
              <a:defRPr sz="2400" b="1"/>
            </a:lvl1pPr>
            <a:lvl2pPr marL="454827" indent="0">
              <a:buNone/>
              <a:defRPr sz="2000" b="1"/>
            </a:lvl2pPr>
            <a:lvl3pPr marL="909912" indent="0">
              <a:buNone/>
              <a:defRPr sz="1900" b="1"/>
            </a:lvl3pPr>
            <a:lvl4pPr marL="1364869" indent="0">
              <a:buNone/>
              <a:defRPr sz="1600" b="1"/>
            </a:lvl4pPr>
            <a:lvl5pPr marL="1819824" indent="0">
              <a:buNone/>
              <a:defRPr sz="1600" b="1"/>
            </a:lvl5pPr>
            <a:lvl6pPr marL="2274910" indent="0">
              <a:buNone/>
              <a:defRPr sz="1600" b="1"/>
            </a:lvl6pPr>
            <a:lvl7pPr marL="2729734" indent="0">
              <a:buNone/>
              <a:defRPr sz="1600" b="1"/>
            </a:lvl7pPr>
            <a:lvl8pPr marL="3184560" indent="0">
              <a:buNone/>
              <a:defRPr sz="1600" b="1"/>
            </a:lvl8pPr>
            <a:lvl9pPr marL="3639492"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31C77A84-D12E-477C-9AE5-14D2D55FECF2}"/>
              </a:ext>
            </a:extLst>
          </p:cNvPr>
          <p:cNvSpPr>
            <a:spLocks noGrp="1"/>
          </p:cNvSpPr>
          <p:nvPr>
            <p:ph sz="quarter" idx="4"/>
          </p:nvPr>
        </p:nvSpPr>
        <p:spPr>
          <a:xfrm>
            <a:off x="6172223" y="2505079"/>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F06B90A-E17F-45A4-819B-6A101C539807}"/>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8" name="Pladsholder til sidefod 7">
            <a:extLst>
              <a:ext uri="{FF2B5EF4-FFF2-40B4-BE49-F238E27FC236}">
                <a16:creationId xmlns:a16="http://schemas.microsoft.com/office/drawing/2014/main" id="{D2CEF626-8C2E-4403-A090-D2E7A81C908D}"/>
              </a:ext>
            </a:extLst>
          </p:cNvPr>
          <p:cNvSpPr>
            <a:spLocks noGrp="1"/>
          </p:cNvSpPr>
          <p:nvPr>
            <p:ph type="ftr" sz="quarter" idx="11"/>
          </p:nvPr>
        </p:nvSpPr>
        <p:spPr/>
        <p:txBody>
          <a:bodyPr/>
          <a:lstStyle/>
          <a:p>
            <a:endParaRPr lang="da-DK">
              <a:solidFill>
                <a:prstClr val="black">
                  <a:tint val="75000"/>
                </a:prstClr>
              </a:solidFill>
            </a:endParaRPr>
          </a:p>
        </p:txBody>
      </p:sp>
      <p:sp>
        <p:nvSpPr>
          <p:cNvPr id="9" name="Pladsholder til slidenummer 8">
            <a:extLst>
              <a:ext uri="{FF2B5EF4-FFF2-40B4-BE49-F238E27FC236}">
                <a16:creationId xmlns:a16="http://schemas.microsoft.com/office/drawing/2014/main" id="{F2771B74-0C8F-421A-87E0-00FA8BA0D27C}"/>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003497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AD38-6639-4BD6-8A94-6FDA6F81C6F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F8BFFE8-B43F-4247-8943-311EE54CAEA8}"/>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4" name="Pladsholder til sidefod 3">
            <a:extLst>
              <a:ext uri="{FF2B5EF4-FFF2-40B4-BE49-F238E27FC236}">
                <a16:creationId xmlns:a16="http://schemas.microsoft.com/office/drawing/2014/main" id="{7D08D5B3-1D69-4B5F-9902-B2AC40F7C406}"/>
              </a:ext>
            </a:extLst>
          </p:cNvPr>
          <p:cNvSpPr>
            <a:spLocks noGrp="1"/>
          </p:cNvSpPr>
          <p:nvPr>
            <p:ph type="ftr" sz="quarter" idx="11"/>
          </p:nvPr>
        </p:nvSpPr>
        <p:spPr/>
        <p:txBody>
          <a:bodyPr/>
          <a:lstStyle/>
          <a:p>
            <a:endParaRPr lang="da-DK">
              <a:solidFill>
                <a:prstClr val="black">
                  <a:tint val="75000"/>
                </a:prstClr>
              </a:solidFill>
            </a:endParaRPr>
          </a:p>
        </p:txBody>
      </p:sp>
      <p:sp>
        <p:nvSpPr>
          <p:cNvPr id="5" name="Pladsholder til slidenummer 4">
            <a:extLst>
              <a:ext uri="{FF2B5EF4-FFF2-40B4-BE49-F238E27FC236}">
                <a16:creationId xmlns:a16="http://schemas.microsoft.com/office/drawing/2014/main" id="{F14F8771-B42B-4D7A-A17F-5CF619F52A0A}"/>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275051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dirty="0"/>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dirty="0"/>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B6A0B762-411B-463F-8044-3EC853BA9D4E}" type="datetime2">
              <a:rPr lang="da-DK" smtClean="0"/>
              <a:t>18. november 2019</a:t>
            </a:fld>
            <a:endParaRPr lang="da-DK" dirty="0"/>
          </a:p>
        </p:txBody>
      </p:sp>
      <p:sp>
        <p:nvSpPr>
          <p:cNvPr id="9" name="Text Placeholder 7">
            <a:extLst>
              <a:ext uri="{FF2B5EF4-FFF2-40B4-BE49-F238E27FC236}">
                <a16:creationId xmlns:a16="http://schemas.microsoft.com/office/drawing/2014/main" id="{3BDE8350-EECC-41FB-B1DE-99531AC459FD}"/>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2468102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4F1EFAC-29BB-437C-926C-1E5FE2A411D0}"/>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3" name="Pladsholder til sidefod 2">
            <a:extLst>
              <a:ext uri="{FF2B5EF4-FFF2-40B4-BE49-F238E27FC236}">
                <a16:creationId xmlns:a16="http://schemas.microsoft.com/office/drawing/2014/main" id="{13B90DD1-6C5F-4B00-B706-5CD573BDD12C}"/>
              </a:ext>
            </a:extLst>
          </p:cNvPr>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a:extLst>
              <a:ext uri="{FF2B5EF4-FFF2-40B4-BE49-F238E27FC236}">
                <a16:creationId xmlns:a16="http://schemas.microsoft.com/office/drawing/2014/main" id="{71135E39-E74D-4FDA-B3CA-4D4C34F4A41D}"/>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602469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9AF7F-6BB3-415F-9474-1985C2A1E638}"/>
              </a:ext>
            </a:extLst>
          </p:cNvPr>
          <p:cNvSpPr>
            <a:spLocks noGrp="1"/>
          </p:cNvSpPr>
          <p:nvPr>
            <p:ph type="title"/>
          </p:nvPr>
        </p:nvSpPr>
        <p:spPr>
          <a:xfrm>
            <a:off x="839804" y="457215"/>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1E7A7FF-1BDC-46CC-B82A-3B81876FC80B}"/>
              </a:ext>
            </a:extLst>
          </p:cNvPr>
          <p:cNvSpPr>
            <a:spLocks noGrp="1"/>
          </p:cNvSpPr>
          <p:nvPr>
            <p:ph idx="1"/>
          </p:nvPr>
        </p:nvSpPr>
        <p:spPr>
          <a:xfrm>
            <a:off x="5183188" y="98770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C48156D-D826-4D97-9C6F-8DBBB55722ED}"/>
              </a:ext>
            </a:extLst>
          </p:cNvPr>
          <p:cNvSpPr>
            <a:spLocks noGrp="1"/>
          </p:cNvSpPr>
          <p:nvPr>
            <p:ph type="body" sz="half" idx="2"/>
          </p:nvPr>
        </p:nvSpPr>
        <p:spPr>
          <a:xfrm>
            <a:off x="839804" y="2057407"/>
            <a:ext cx="3932237" cy="3811588"/>
          </a:xfrm>
        </p:spPr>
        <p:txBody>
          <a:bodyPr/>
          <a:lstStyle>
            <a:lvl1pPr marL="0" indent="0">
              <a:buNone/>
              <a:defRPr sz="1600"/>
            </a:lvl1pPr>
            <a:lvl2pPr marL="454827" indent="0">
              <a:buNone/>
              <a:defRPr sz="1500"/>
            </a:lvl2pPr>
            <a:lvl3pPr marL="909912" indent="0">
              <a:buNone/>
              <a:defRPr sz="1200"/>
            </a:lvl3pPr>
            <a:lvl4pPr marL="1364869" indent="0">
              <a:buNone/>
              <a:defRPr sz="1100"/>
            </a:lvl4pPr>
            <a:lvl5pPr marL="1819824" indent="0">
              <a:buNone/>
              <a:defRPr sz="1100"/>
            </a:lvl5pPr>
            <a:lvl6pPr marL="2274910" indent="0">
              <a:buNone/>
              <a:defRPr sz="1100"/>
            </a:lvl6pPr>
            <a:lvl7pPr marL="2729734" indent="0">
              <a:buNone/>
              <a:defRPr sz="1100"/>
            </a:lvl7pPr>
            <a:lvl8pPr marL="3184560" indent="0">
              <a:buNone/>
              <a:defRPr sz="1100"/>
            </a:lvl8pPr>
            <a:lvl9pPr marL="3639492" indent="0">
              <a:buNone/>
              <a:defRPr sz="1100"/>
            </a:lvl9pPr>
          </a:lstStyle>
          <a:p>
            <a:pPr lvl="0"/>
            <a:r>
              <a:rPr lang="da-DK"/>
              <a:t>Rediger teksttypografien i masteren</a:t>
            </a:r>
          </a:p>
        </p:txBody>
      </p:sp>
      <p:sp>
        <p:nvSpPr>
          <p:cNvPr id="5" name="Pladsholder til dato 4">
            <a:extLst>
              <a:ext uri="{FF2B5EF4-FFF2-40B4-BE49-F238E27FC236}">
                <a16:creationId xmlns:a16="http://schemas.microsoft.com/office/drawing/2014/main" id="{F3F16E9C-12E3-47E5-B2F5-B3E53B74A276}"/>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Pladsholder til sidefod 5">
            <a:extLst>
              <a:ext uri="{FF2B5EF4-FFF2-40B4-BE49-F238E27FC236}">
                <a16:creationId xmlns:a16="http://schemas.microsoft.com/office/drawing/2014/main" id="{6110B69A-D47B-4B59-91FB-9152BE4D419F}"/>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a16="http://schemas.microsoft.com/office/drawing/2014/main" id="{D8B1394C-74EC-4FC9-94A1-325C02CF61AE}"/>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890388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2D2DA-FDBC-43F6-A636-961BBCCB63B8}"/>
              </a:ext>
            </a:extLst>
          </p:cNvPr>
          <p:cNvSpPr>
            <a:spLocks noGrp="1"/>
          </p:cNvSpPr>
          <p:nvPr>
            <p:ph type="title"/>
          </p:nvPr>
        </p:nvSpPr>
        <p:spPr>
          <a:xfrm>
            <a:off x="839804" y="457215"/>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6C5C340-60E5-4C6D-A6F8-9AFB72A1506B}"/>
              </a:ext>
            </a:extLst>
          </p:cNvPr>
          <p:cNvSpPr>
            <a:spLocks noGrp="1"/>
          </p:cNvSpPr>
          <p:nvPr>
            <p:ph type="pic" idx="1"/>
          </p:nvPr>
        </p:nvSpPr>
        <p:spPr>
          <a:xfrm>
            <a:off x="5183188" y="987708"/>
            <a:ext cx="6172200" cy="4873625"/>
          </a:xfrm>
        </p:spPr>
        <p:txBody>
          <a:bodyPr/>
          <a:lstStyle>
            <a:lvl1pPr marL="0" indent="0">
              <a:buNone/>
              <a:defRPr sz="3200"/>
            </a:lvl1pPr>
            <a:lvl2pPr marL="454827" indent="0">
              <a:buNone/>
              <a:defRPr sz="2800"/>
            </a:lvl2pPr>
            <a:lvl3pPr marL="909912" indent="0">
              <a:buNone/>
              <a:defRPr sz="2400"/>
            </a:lvl3pPr>
            <a:lvl4pPr marL="1364869" indent="0">
              <a:buNone/>
              <a:defRPr sz="2000"/>
            </a:lvl4pPr>
            <a:lvl5pPr marL="1819824" indent="0">
              <a:buNone/>
              <a:defRPr sz="2000"/>
            </a:lvl5pPr>
            <a:lvl6pPr marL="2274910" indent="0">
              <a:buNone/>
              <a:defRPr sz="2000"/>
            </a:lvl6pPr>
            <a:lvl7pPr marL="2729734" indent="0">
              <a:buNone/>
              <a:defRPr sz="2000"/>
            </a:lvl7pPr>
            <a:lvl8pPr marL="3184560" indent="0">
              <a:buNone/>
              <a:defRPr sz="2000"/>
            </a:lvl8pPr>
            <a:lvl9pPr marL="3639492" indent="0">
              <a:buNone/>
              <a:defRPr sz="2000"/>
            </a:lvl9pPr>
          </a:lstStyle>
          <a:p>
            <a:endParaRPr lang="da-DK"/>
          </a:p>
        </p:txBody>
      </p:sp>
      <p:sp>
        <p:nvSpPr>
          <p:cNvPr id="4" name="Pladsholder til tekst 3">
            <a:extLst>
              <a:ext uri="{FF2B5EF4-FFF2-40B4-BE49-F238E27FC236}">
                <a16:creationId xmlns:a16="http://schemas.microsoft.com/office/drawing/2014/main" id="{B4B72ADC-7AFC-4DC6-8E8B-E935FB68ABE6}"/>
              </a:ext>
            </a:extLst>
          </p:cNvPr>
          <p:cNvSpPr>
            <a:spLocks noGrp="1"/>
          </p:cNvSpPr>
          <p:nvPr>
            <p:ph type="body" sz="half" idx="2"/>
          </p:nvPr>
        </p:nvSpPr>
        <p:spPr>
          <a:xfrm>
            <a:off x="839804" y="2057407"/>
            <a:ext cx="3932237" cy="3811588"/>
          </a:xfrm>
        </p:spPr>
        <p:txBody>
          <a:bodyPr/>
          <a:lstStyle>
            <a:lvl1pPr marL="0" indent="0">
              <a:buNone/>
              <a:defRPr sz="1600"/>
            </a:lvl1pPr>
            <a:lvl2pPr marL="454827" indent="0">
              <a:buNone/>
              <a:defRPr sz="1500"/>
            </a:lvl2pPr>
            <a:lvl3pPr marL="909912" indent="0">
              <a:buNone/>
              <a:defRPr sz="1200"/>
            </a:lvl3pPr>
            <a:lvl4pPr marL="1364869" indent="0">
              <a:buNone/>
              <a:defRPr sz="1100"/>
            </a:lvl4pPr>
            <a:lvl5pPr marL="1819824" indent="0">
              <a:buNone/>
              <a:defRPr sz="1100"/>
            </a:lvl5pPr>
            <a:lvl6pPr marL="2274910" indent="0">
              <a:buNone/>
              <a:defRPr sz="1100"/>
            </a:lvl6pPr>
            <a:lvl7pPr marL="2729734" indent="0">
              <a:buNone/>
              <a:defRPr sz="1100"/>
            </a:lvl7pPr>
            <a:lvl8pPr marL="3184560" indent="0">
              <a:buNone/>
              <a:defRPr sz="1100"/>
            </a:lvl8pPr>
            <a:lvl9pPr marL="3639492" indent="0">
              <a:buNone/>
              <a:defRPr sz="1100"/>
            </a:lvl9pPr>
          </a:lstStyle>
          <a:p>
            <a:pPr lvl="0"/>
            <a:r>
              <a:rPr lang="da-DK"/>
              <a:t>Rediger teksttypografien i masteren</a:t>
            </a:r>
          </a:p>
        </p:txBody>
      </p:sp>
      <p:sp>
        <p:nvSpPr>
          <p:cNvPr id="5" name="Pladsholder til dato 4">
            <a:extLst>
              <a:ext uri="{FF2B5EF4-FFF2-40B4-BE49-F238E27FC236}">
                <a16:creationId xmlns:a16="http://schemas.microsoft.com/office/drawing/2014/main" id="{955ADEB7-F81F-4266-98B7-8AD9965570C2}"/>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Pladsholder til sidefod 5">
            <a:extLst>
              <a:ext uri="{FF2B5EF4-FFF2-40B4-BE49-F238E27FC236}">
                <a16:creationId xmlns:a16="http://schemas.microsoft.com/office/drawing/2014/main" id="{88668700-AD48-4548-9792-A75EAADEB4CA}"/>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a16="http://schemas.microsoft.com/office/drawing/2014/main" id="{F8716F84-E036-4ECE-9843-E635F18E8D60}"/>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071086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36F5E-ACD8-429E-84BD-EDCB81E5613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93CCBD1-18AD-4F37-AC99-DAEE87AEF66D}"/>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502BB12-F59F-4A43-AF84-F4F229271617}"/>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F91C06B0-451A-405B-823C-7F6E81A25F1F}"/>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26F0B166-4C9D-46C9-BB36-9D6804E14F29}"/>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805901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0241C9C-CD3C-4042-8827-3808E62E71AB}"/>
              </a:ext>
            </a:extLst>
          </p:cNvPr>
          <p:cNvSpPr>
            <a:spLocks noGrp="1"/>
          </p:cNvSpPr>
          <p:nvPr>
            <p:ph type="title" orient="vert"/>
          </p:nvPr>
        </p:nvSpPr>
        <p:spPr>
          <a:xfrm>
            <a:off x="8724902" y="365402"/>
            <a:ext cx="2628900" cy="5811839"/>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FC49EE0-FF50-455A-80C5-4C3CD2D46E9A}"/>
              </a:ext>
            </a:extLst>
          </p:cNvPr>
          <p:cNvSpPr>
            <a:spLocks noGrp="1"/>
          </p:cNvSpPr>
          <p:nvPr>
            <p:ph type="body" orient="vert" idx="1"/>
          </p:nvPr>
        </p:nvSpPr>
        <p:spPr>
          <a:xfrm>
            <a:off x="838207" y="365402"/>
            <a:ext cx="7734300" cy="5811839"/>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C709357-AE8E-4EF5-BE5A-1F4535FE6CEA}"/>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5215190F-E3C8-428C-87E2-62A56EEC50D5}"/>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0044FEA4-EB1F-4B48-90D6-9274818D6D37}"/>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65691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and icon (B)">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617" y="1644652"/>
            <a:ext cx="8959428"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10572538" y="1644652"/>
            <a:ext cx="818272" cy="817976"/>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E31502FD-B05E-464F-8932-42D027579D97}"/>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AA65EC4C-43E8-483C-B54B-30D5535BB4C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A534EC8-EBDD-46E8-BEFB-BF874F5673D6}" type="datetime1">
              <a:rPr lang="da-DK" smtClean="0"/>
              <a:t>18-11-2019</a:t>
            </a:fld>
            <a:endParaRPr lang="en-GB" dirty="0"/>
          </a:p>
        </p:txBody>
      </p:sp>
      <p:sp>
        <p:nvSpPr>
          <p:cNvPr id="12" name="Title 3">
            <a:extLst>
              <a:ext uri="{FF2B5EF4-FFF2-40B4-BE49-F238E27FC236}">
                <a16:creationId xmlns:a16="http://schemas.microsoft.com/office/drawing/2014/main" id="{D33538DC-222C-4FA8-BBA2-ECCF225A6A85}"/>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3" name="Straight Connector 12">
            <a:extLst>
              <a:ext uri="{FF2B5EF4-FFF2-40B4-BE49-F238E27FC236}">
                <a16:creationId xmlns:a16="http://schemas.microsoft.com/office/drawing/2014/main" id="{47C08E6C-76AE-4D62-86CA-92C9BE33BFD6}"/>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406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1C52AC6E-7F31-46F0-897C-8CA895D525E5}"/>
              </a:ext>
            </a:extLst>
          </p:cNvPr>
          <p:cNvSpPr/>
          <p:nvPr userDrawn="1"/>
        </p:nvSpPr>
        <p:spPr>
          <a:xfrm>
            <a:off x="1"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3">
            <a:extLst>
              <a:ext uri="{FF2B5EF4-FFF2-40B4-BE49-F238E27FC236}">
                <a16:creationId xmlns:a16="http://schemas.microsoft.com/office/drawing/2014/main" id="{12A0CAF9-565B-4643-8539-61D9B882A512}"/>
              </a:ext>
            </a:extLst>
          </p:cNvPr>
          <p:cNvSpPr>
            <a:spLocks noGrp="1"/>
          </p:cNvSpPr>
          <p:nvPr>
            <p:ph type="title"/>
          </p:nvPr>
        </p:nvSpPr>
        <p:spPr>
          <a:xfrm>
            <a:off x="798618" y="453495"/>
            <a:ext cx="10590002" cy="748627"/>
          </a:xfrm>
        </p:spPr>
        <p:txBody>
          <a:bodyPr/>
          <a:lstStyle>
            <a:lvl1pPr>
              <a:defRPr>
                <a:solidFill>
                  <a:schemeClr val="bg1"/>
                </a:solidFill>
              </a:defRPr>
            </a:lvl1p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86D6618B-DF84-4E96-B2FD-7B59D5717CEB}"/>
              </a:ext>
            </a:extLst>
          </p:cNvPr>
          <p:cNvSpPr>
            <a:spLocks noGrp="1"/>
          </p:cNvSpPr>
          <p:nvPr>
            <p:ph type="body" sz="quarter" idx="13" hasCustomPrompt="1"/>
          </p:nvPr>
        </p:nvSpPr>
        <p:spPr>
          <a:xfrm>
            <a:off x="798618" y="1633160"/>
            <a:ext cx="10590003" cy="4086866"/>
          </a:xfrm>
        </p:spPr>
        <p:txBody>
          <a:bodyPr/>
          <a:lstStyle>
            <a:lvl1pPr marL="361950" indent="-361950">
              <a:buFont typeface="+mj-lt"/>
              <a:buAutoNum type="arabicPeriod"/>
              <a:defRPr sz="1400" b="1" cap="all" baseline="0">
                <a:solidFill>
                  <a:schemeClr val="bg1"/>
                </a:solidFill>
              </a:defRPr>
            </a:lvl1pPr>
            <a:lvl2pPr marL="627063" indent="-265113">
              <a:defRPr sz="1400" b="1" cap="all" baseline="0">
                <a:solidFill>
                  <a:schemeClr val="bg1"/>
                </a:solidFill>
              </a:defRPr>
            </a:lvl2pPr>
            <a:lvl3pPr>
              <a:defRPr b="1" cap="all" baseline="0">
                <a:solidFill>
                  <a:schemeClr val="bg1"/>
                </a:solidFill>
              </a:defRPr>
            </a:lvl3pPr>
            <a:lvl4pPr>
              <a:defRPr b="1" cap="all" baseline="0">
                <a:solidFill>
                  <a:schemeClr val="bg1"/>
                </a:solidFill>
              </a:defRPr>
            </a:lvl4pPr>
            <a:lvl5pPr>
              <a:defRPr b="1" cap="all" baseline="0">
                <a:solidFill>
                  <a:schemeClr val="bg1"/>
                </a:solidFill>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5" name="Footer Placeholder 4">
            <a:extLst>
              <a:ext uri="{FF2B5EF4-FFF2-40B4-BE49-F238E27FC236}">
                <a16:creationId xmlns:a16="http://schemas.microsoft.com/office/drawing/2014/main" id="{3023EA8A-7243-49C8-8C39-DC7F2EDABC60}"/>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0BFC8F03-4431-41CF-AF1F-ECDA545293A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99C460-36D3-4525-856F-7A69246358B4}" type="datetime1">
              <a:rPr lang="da-DK" smtClean="0"/>
              <a:t>18-11-2019</a:t>
            </a:fld>
            <a:endParaRPr lang="en-GB" dirty="0"/>
          </a:p>
        </p:txBody>
      </p:sp>
      <p:cxnSp>
        <p:nvCxnSpPr>
          <p:cNvPr id="16" name="Straight Connector 15">
            <a:extLst>
              <a:ext uri="{FF2B5EF4-FFF2-40B4-BE49-F238E27FC236}">
                <a16:creationId xmlns:a16="http://schemas.microsoft.com/office/drawing/2014/main" id="{C2F88253-8F01-4DEB-8AC7-FD363A1EFFAD}"/>
              </a:ext>
            </a:extLst>
          </p:cNvPr>
          <p:cNvCxnSpPr/>
          <p:nvPr userDrawn="1"/>
        </p:nvCxnSpPr>
        <p:spPr>
          <a:xfrm>
            <a:off x="798617" y="1332103"/>
            <a:ext cx="7340603"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749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Logo_fonden"/>
          <p:cNvSpPr>
            <a:spLocks noChangeAspect="1"/>
          </p:cNvSpPr>
          <p:nvPr userDrawn="1"/>
        </p:nvSpPr>
        <p:spPr>
          <a:xfrm>
            <a:off x="817307" y="6158174"/>
            <a:ext cx="1319265" cy="298731"/>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617" y="409474"/>
            <a:ext cx="9774384" cy="681390"/>
          </a:xfrm>
        </p:spPr>
        <p:txBody>
          <a:bodyPr tIns="0" anchor="t" anchorCtr="0"/>
          <a:lstStyle>
            <a:lvl1pPr>
              <a:defRPr sz="4799" cap="all" spc="-150" baseline="0" smtClean="0">
                <a:solidFill>
                  <a:schemeClr val="tx1"/>
                </a:solidFill>
                <a:latin typeface="Trebuchet MS" panose="020B0603020202020204" pitchFamily="34" charset="0"/>
              </a:defRPr>
            </a:lvl1pPr>
          </a:lstStyle>
          <a:p>
            <a:r>
              <a:rPr lang="en-GB" noProof="0" dirty="0"/>
              <a:t>Headline</a:t>
            </a: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616" y="1139480"/>
            <a:ext cx="9773924" cy="1254272"/>
          </a:xfrm>
        </p:spPr>
        <p:txBody>
          <a:bodyPr lIns="0"/>
          <a:lstStyle>
            <a:lvl1pPr marL="0" indent="0">
              <a:lnSpc>
                <a:spcPct val="100000"/>
              </a:lnSpc>
              <a:spcAft>
                <a:spcPts val="0"/>
              </a:spcAft>
              <a:buFontTx/>
              <a:buNone/>
              <a:defRPr sz="4799" b="1" cap="all" spc="-150" baseline="0" smtClean="0">
                <a:solidFill>
                  <a:schemeClr val="accent3"/>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618" y="5018936"/>
            <a:ext cx="8137938" cy="1084011"/>
          </a:xfrm>
        </p:spPr>
        <p:txBody>
          <a:bodyPr lIns="0"/>
          <a:lstStyle>
            <a:lvl1pPr marL="0" indent="0">
              <a:buFont typeface="Arial" panose="020B0604020202020204" pitchFamily="34" charset="0"/>
              <a:buChar char="​"/>
              <a:defRPr sz="1600"/>
            </a:lvl1pPr>
          </a:lstStyle>
          <a:p>
            <a:pPr lvl="0"/>
            <a:r>
              <a:rPr lang="en-GB" dirty="0"/>
              <a:t>Subtitle</a:t>
            </a:r>
          </a:p>
        </p:txBody>
      </p:sp>
      <p:sp>
        <p:nvSpPr>
          <p:cNvPr id="9" name="Slide Number Placeholder 5"/>
          <p:cNvSpPr>
            <a:spLocks noGrp="1"/>
          </p:cNvSpPr>
          <p:nvPr>
            <p:ph type="sldNum" sz="quarter" idx="4"/>
          </p:nvPr>
        </p:nvSpPr>
        <p:spPr>
          <a:xfrm>
            <a:off x="10908620" y="6283328"/>
            <a:ext cx="480000" cy="155575"/>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latin typeface="Trebuchet MS" panose="020B0603020202020204" pitchFamily="34" charset="0"/>
              </a:defRPr>
            </a:lvl1p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atin typeface="Trebuchet MS" panose="020B0603020202020204" pitchFamily="34" charset="0"/>
              </a:defRPr>
            </a:lvl1pPr>
          </a:lstStyle>
          <a:p>
            <a:pPr algn="r"/>
            <a:r>
              <a:rPr lang="da-DK"/>
              <a:t>Kritisk tænkning i Grundskolen</a:t>
            </a:r>
            <a:endParaRPr lang="da-DK" dirty="0"/>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latin typeface="Trebuchet MS" panose="020B0603020202020204" pitchFamily="34" charset="0"/>
              </a:defRPr>
            </a:lvl1pPr>
          </a:lstStyle>
          <a:p>
            <a:pPr algn="r"/>
            <a:fld id="{A71CF30F-E92E-4A68-8869-57BD9015366E}" type="datetime1">
              <a:rPr lang="da-DK" smtClean="0"/>
              <a:t>18-11-2019</a:t>
            </a:fld>
            <a:endParaRPr lang="da-DK" dirty="0"/>
          </a:p>
        </p:txBody>
      </p:sp>
      <p:pic>
        <p:nvPicPr>
          <p:cNvPr id="13" name="Picture 12">
            <a:extLst>
              <a:ext uri="{FF2B5EF4-FFF2-40B4-BE49-F238E27FC236}">
                <a16:creationId xmlns:a16="http://schemas.microsoft.com/office/drawing/2014/main" id="{FFB51B1B-0C43-46E4-8C3C-795E88A766B2}"/>
              </a:ext>
            </a:extLst>
          </p:cNvPr>
          <p:cNvPicPr>
            <a:picLocks noChangeAspect="1"/>
          </p:cNvPicPr>
          <p:nvPr userDrawn="1"/>
        </p:nvPicPr>
        <p:blipFill>
          <a:blip r:embed="rId2"/>
          <a:stretch>
            <a:fillRect/>
          </a:stretch>
        </p:blipFill>
        <p:spPr>
          <a:xfrm>
            <a:off x="798616" y="6165725"/>
            <a:ext cx="1208995" cy="255541"/>
          </a:xfrm>
          <a:prstGeom prst="rect">
            <a:avLst/>
          </a:prstGeom>
        </p:spPr>
      </p:pic>
      <p:pic>
        <p:nvPicPr>
          <p:cNvPr id="14" name="Picture 13">
            <a:extLst>
              <a:ext uri="{FF2B5EF4-FFF2-40B4-BE49-F238E27FC236}">
                <a16:creationId xmlns:a16="http://schemas.microsoft.com/office/drawing/2014/main" id="{8914D243-3E89-4209-B85A-14BDA4345DEF}"/>
              </a:ext>
            </a:extLst>
          </p:cNvPr>
          <p:cNvPicPr>
            <a:picLocks noChangeAspect="1"/>
          </p:cNvPicPr>
          <p:nvPr userDrawn="1"/>
        </p:nvPicPr>
        <p:blipFill>
          <a:blip r:embed="rId3"/>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138203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bright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1" y="0"/>
            <a:ext cx="12192000" cy="6858000"/>
          </a:xfrm>
          <a:noFill/>
          <a:ln>
            <a:noFill/>
          </a:ln>
        </p:spPr>
        <p:txBody>
          <a:bodyPr tIns="0" anchor="t" anchorCtr="0"/>
          <a:lstStyle>
            <a:lvl1pPr algn="ctr">
              <a:buNone/>
              <a:defRPr>
                <a:solidFill>
                  <a:schemeClr val="tx1"/>
                </a:solidFill>
              </a:defRPr>
            </a:lvl1pPr>
          </a:lstStyle>
          <a:p>
            <a:r>
              <a:rPr lang="en-GB" noProof="0" dirty="0"/>
              <a:t>Mark placeholder to insert image</a:t>
            </a:r>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618" y="409474"/>
            <a:ext cx="9773923" cy="681390"/>
          </a:xfrm>
        </p:spPr>
        <p:txBody>
          <a:bodyPr tIns="0" anchor="t" anchorCtr="0"/>
          <a:lstStyle>
            <a:lvl1pPr>
              <a:defRPr sz="4799" cap="all" spc="-150" baseline="0" smtClean="0">
                <a:solidFill>
                  <a:schemeClr val="tx1"/>
                </a:solidFill>
                <a:latin typeface="Trebuchet MS" panose="020B0603020202020204" pitchFamily="34" charset="0"/>
                <a:cs typeface="Arial" panose="020B0604020202020204"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617" y="1139480"/>
            <a:ext cx="9773463" cy="1254272"/>
          </a:xfrm>
        </p:spPr>
        <p:txBody>
          <a:bodyPr lIns="0"/>
          <a:lstStyle>
            <a:lvl1pPr marL="0" indent="0">
              <a:lnSpc>
                <a:spcPct val="100000"/>
              </a:lnSpc>
              <a:spcAft>
                <a:spcPts val="0"/>
              </a:spcAft>
              <a:buFontTx/>
              <a:buNone/>
              <a:defRPr sz="4799" b="1" cap="all" spc="-150" baseline="0" smtClean="0">
                <a:solidFill>
                  <a:schemeClr val="accent3"/>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618" y="5018936"/>
            <a:ext cx="8137938" cy="1084011"/>
          </a:xfrm>
        </p:spPr>
        <p:txBody>
          <a:bodyPr lIns="0"/>
          <a:lstStyle>
            <a:lvl1pPr marL="0" indent="0">
              <a:buFont typeface="Arial" panose="020B0604020202020204" pitchFamily="34" charset="0"/>
              <a:buChar char="​"/>
              <a:defRPr sz="1600"/>
            </a:lvl1pPr>
          </a:lstStyle>
          <a:p>
            <a:pPr lvl="0"/>
            <a:r>
              <a:rPr lang="en-GB" dirty="0"/>
              <a:t>Subtitle</a:t>
            </a:r>
          </a:p>
        </p:txBody>
      </p:sp>
      <p:sp>
        <p:nvSpPr>
          <p:cNvPr id="7"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9" name="Slide Number Placeholder 5" hidden="1"/>
          <p:cNvSpPr>
            <a:spLocks noGrp="1"/>
          </p:cNvSpPr>
          <p:nvPr>
            <p:ph type="sldNum" sz="quarter" idx="4"/>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7" name="Footer Placeholder 4" hidden="1">
            <a:extLst>
              <a:ext uri="{FF2B5EF4-FFF2-40B4-BE49-F238E27FC236}">
                <a16:creationId xmlns:a16="http://schemas.microsoft.com/office/drawing/2014/main" id="{32F99A81-D9A2-4F30-8989-49FBFDFFBC22}"/>
              </a:ext>
            </a:extLst>
          </p:cNvPr>
          <p:cNvSpPr>
            <a:spLocks noGrp="1"/>
          </p:cNvSpPr>
          <p:nvPr>
            <p:ph type="ftr" sz="quarter" idx="3"/>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x-none" dirty="0"/>
          </a:p>
        </p:txBody>
      </p:sp>
      <p:sp>
        <p:nvSpPr>
          <p:cNvPr id="18" name="Date_DateCustomA" hidden="1">
            <a:extLst>
              <a:ext uri="{FF2B5EF4-FFF2-40B4-BE49-F238E27FC236}">
                <a16:creationId xmlns:a16="http://schemas.microsoft.com/office/drawing/2014/main" id="{4677BC5A-C865-45E8-BEA2-32CF74611B59}"/>
              </a:ext>
            </a:extLst>
          </p:cNvPr>
          <p:cNvSpPr>
            <a:spLocks noGrp="1"/>
          </p:cNvSpPr>
          <p:nvPr>
            <p:ph type="dt" sz="half" idx="2"/>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8576F6E-200A-4810-8ACC-8A8DFC6F6B7E}" type="datetime1">
              <a:rPr lang="da-DK" smtClean="0"/>
              <a:t>18-11-2019</a:t>
            </a:fld>
            <a:endParaRPr lang="x-none" dirty="0"/>
          </a:p>
        </p:txBody>
      </p:sp>
      <p:pic>
        <p:nvPicPr>
          <p:cNvPr id="3" name="Picture 2">
            <a:extLst>
              <a:ext uri="{FF2B5EF4-FFF2-40B4-BE49-F238E27FC236}">
                <a16:creationId xmlns:a16="http://schemas.microsoft.com/office/drawing/2014/main" id="{69709C15-0176-43AA-AC1D-6E4BAA8CE315}"/>
              </a:ext>
            </a:extLst>
          </p:cNvPr>
          <p:cNvPicPr>
            <a:picLocks noChangeAspect="1"/>
          </p:cNvPicPr>
          <p:nvPr userDrawn="1"/>
        </p:nvPicPr>
        <p:blipFill>
          <a:blip r:embed="rId2"/>
          <a:stretch>
            <a:fillRect/>
          </a:stretch>
        </p:blipFill>
        <p:spPr>
          <a:xfrm>
            <a:off x="838200" y="6155731"/>
            <a:ext cx="1220559" cy="255541"/>
          </a:xfrm>
          <a:prstGeom prst="rect">
            <a:avLst/>
          </a:prstGeom>
        </p:spPr>
      </p:pic>
      <p:pic>
        <p:nvPicPr>
          <p:cNvPr id="14" name="Picture 13">
            <a:extLst>
              <a:ext uri="{FF2B5EF4-FFF2-40B4-BE49-F238E27FC236}">
                <a16:creationId xmlns:a16="http://schemas.microsoft.com/office/drawing/2014/main" id="{FD820FD4-92BC-4C86-9206-A91903D81421}"/>
              </a:ext>
            </a:extLst>
          </p:cNvPr>
          <p:cNvPicPr>
            <a:picLocks noChangeAspect="1"/>
          </p:cNvPicPr>
          <p:nvPr userDrawn="1"/>
        </p:nvPicPr>
        <p:blipFill>
          <a:blip r:embed="rId3"/>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1953161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dark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1" y="0"/>
            <a:ext cx="12192000" cy="6858000"/>
          </a:xfrm>
          <a:solidFill>
            <a:srgbClr val="F6F6F4"/>
          </a:solidFill>
          <a:ln>
            <a:noFill/>
          </a:ln>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14" name="Logo_ramboll"/>
          <p:cNvSpPr>
            <a:spLocks/>
          </p:cNvSpPr>
          <p:nvPr userDrawn="1"/>
        </p:nvSpPr>
        <p:spPr>
          <a:xfrm>
            <a:off x="817307" y="6158174"/>
            <a:ext cx="896517" cy="255541"/>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0" name="Logo_fonden"/>
          <p:cNvSpPr>
            <a:spLocks noChangeAspect="1"/>
          </p:cNvSpPr>
          <p:nvPr userDrawn="1"/>
        </p:nvSpPr>
        <p:spPr>
          <a:xfrm>
            <a:off x="817307" y="6158174"/>
            <a:ext cx="1319265" cy="298731"/>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617" y="409474"/>
            <a:ext cx="9774382" cy="681390"/>
          </a:xfrm>
        </p:spPr>
        <p:txBody>
          <a:bodyPr tIns="0" anchor="t" anchorCtr="0"/>
          <a:lstStyle>
            <a:lvl1pPr>
              <a:defRPr sz="4799" cap="all" spc="-150" baseline="0" smtClean="0">
                <a:solidFill>
                  <a:schemeClr val="accent3"/>
                </a:solidFill>
                <a:latin typeface="Trebuchet MS" panose="020B0603020202020204"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617" y="1139480"/>
            <a:ext cx="9773922" cy="1254272"/>
          </a:xfrm>
        </p:spPr>
        <p:txBody>
          <a:bodyPr lIns="0"/>
          <a:lstStyle>
            <a:lvl1pPr marL="0" indent="0">
              <a:lnSpc>
                <a:spcPct val="100000"/>
              </a:lnSpc>
              <a:spcAft>
                <a:spcPts val="0"/>
              </a:spcAft>
              <a:buFontTx/>
              <a:buNone/>
              <a:defRPr sz="4799" b="1" cap="all" spc="-150" baseline="0" smtClean="0">
                <a:solidFill>
                  <a:schemeClr val="bg1"/>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618" y="5018936"/>
            <a:ext cx="8137938" cy="1084011"/>
          </a:xfrm>
        </p:spPr>
        <p:txBody>
          <a:bodyPr lIns="0"/>
          <a:lstStyle>
            <a:lvl1pPr marL="0" indent="0">
              <a:buFont typeface="Arial" panose="020B0604020202020204" pitchFamily="34" charset="0"/>
              <a:buChar char="​"/>
              <a:defRPr sz="1600">
                <a:solidFill>
                  <a:schemeClr val="bg1"/>
                </a:solidFill>
              </a:defRPr>
            </a:lvl1pPr>
          </a:lstStyle>
          <a:p>
            <a:pPr lvl="0"/>
            <a:r>
              <a:rPr lang="en-GB"/>
              <a:t>Subtitle</a:t>
            </a:r>
            <a:endParaRPr lang="en-GB" dirty="0"/>
          </a:p>
        </p:txBody>
      </p:sp>
      <p:sp>
        <p:nvSpPr>
          <p:cNvPr id="7"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16" name="Text Placeholder 15">
            <a:extLst>
              <a:ext uri="{FF2B5EF4-FFF2-40B4-BE49-F238E27FC236}">
                <a16:creationId xmlns:a16="http://schemas.microsoft.com/office/drawing/2014/main" id="{D3344F44-1D4C-407D-B0CE-FCFEE29BE51A}"/>
              </a:ext>
            </a:extLst>
          </p:cNvPr>
          <p:cNvSpPr>
            <a:spLocks noGrp="1"/>
          </p:cNvSpPr>
          <p:nvPr>
            <p:ph type="body" sz="quarter" idx="12" hasCustomPrompt="1"/>
          </p:nvPr>
        </p:nvSpPr>
        <p:spPr bwMode="auto">
          <a:xfrm>
            <a:off x="798617" y="6158174"/>
            <a:ext cx="1220559" cy="255541"/>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a:t>
            </a:r>
            <a:endParaRPr lang="en-GB" dirty="0"/>
          </a:p>
        </p:txBody>
      </p:sp>
      <p:sp>
        <p:nvSpPr>
          <p:cNvPr id="19" name="Slide Number Placeholder 5" hidden="1">
            <a:extLst>
              <a:ext uri="{FF2B5EF4-FFF2-40B4-BE49-F238E27FC236}">
                <a16:creationId xmlns:a16="http://schemas.microsoft.com/office/drawing/2014/main" id="{F31626DF-C504-456C-BABA-F9E112AEAE62}"/>
              </a:ext>
            </a:extLst>
          </p:cNvPr>
          <p:cNvSpPr>
            <a:spLocks noGrp="1"/>
          </p:cNvSpPr>
          <p:nvPr>
            <p:ph type="sldNum" sz="quarter" idx="4"/>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22" name="Footer Placeholder 4" hidden="1">
            <a:extLst>
              <a:ext uri="{FF2B5EF4-FFF2-40B4-BE49-F238E27FC236}">
                <a16:creationId xmlns:a16="http://schemas.microsoft.com/office/drawing/2014/main" id="{148EA343-9CD9-4A35-8E70-A9FAF3855BD9}"/>
              </a:ext>
            </a:extLst>
          </p:cNvPr>
          <p:cNvSpPr>
            <a:spLocks noGrp="1"/>
          </p:cNvSpPr>
          <p:nvPr>
            <p:ph type="ftr" sz="quarter" idx="3"/>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x-none" dirty="0"/>
          </a:p>
        </p:txBody>
      </p:sp>
      <p:sp>
        <p:nvSpPr>
          <p:cNvPr id="23" name="Date_DateCustomA" hidden="1">
            <a:extLst>
              <a:ext uri="{FF2B5EF4-FFF2-40B4-BE49-F238E27FC236}">
                <a16:creationId xmlns:a16="http://schemas.microsoft.com/office/drawing/2014/main" id="{D46E539C-AF02-4268-B134-91B646ABB7B9}"/>
              </a:ext>
            </a:extLst>
          </p:cNvPr>
          <p:cNvSpPr>
            <a:spLocks noGrp="1"/>
          </p:cNvSpPr>
          <p:nvPr>
            <p:ph type="dt" sz="half" idx="2"/>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75795265-AA7B-41DC-8438-2C1796D58161}" type="datetime1">
              <a:rPr lang="da-DK" smtClean="0"/>
              <a:t>18-11-2019</a:t>
            </a:fld>
            <a:endParaRPr lang="x-none" dirty="0"/>
          </a:p>
        </p:txBody>
      </p:sp>
      <p:pic>
        <p:nvPicPr>
          <p:cNvPr id="18" name="Picture 17">
            <a:extLst>
              <a:ext uri="{FF2B5EF4-FFF2-40B4-BE49-F238E27FC236}">
                <a16:creationId xmlns:a16="http://schemas.microsoft.com/office/drawing/2014/main" id="{A87588FC-2E73-456D-BCA8-2F5EC091DC4B}"/>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182298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dirty="0"/>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dirty="0"/>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EB1C99B6-00EF-4BD5-B493-72A7DEB50D7A}" type="datetime2">
              <a:rPr lang="da-DK" smtClean="0"/>
              <a:t>18. november 2019</a:t>
            </a:fld>
            <a:endParaRPr lang="da-DK" dirty="0"/>
          </a:p>
        </p:txBody>
      </p:sp>
      <p:sp>
        <p:nvSpPr>
          <p:cNvPr id="12" name="Text Placeholder 7">
            <a:extLst>
              <a:ext uri="{FF2B5EF4-FFF2-40B4-BE49-F238E27FC236}">
                <a16:creationId xmlns:a16="http://schemas.microsoft.com/office/drawing/2014/main" id="{ED32680B-F3FB-49DB-96A2-CB46341C5070}"/>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4244013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7" name="Background"/>
          <p:cNvSpPr/>
          <p:nvPr userDrawn="1"/>
        </p:nvSpPr>
        <p:spPr>
          <a:xfrm>
            <a:off x="1"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24" name="Title 1">
            <a:extLst>
              <a:ext uri="{FF2B5EF4-FFF2-40B4-BE49-F238E27FC236}">
                <a16:creationId xmlns:a16="http://schemas.microsoft.com/office/drawing/2014/main" id="{205C9348-6845-4A4F-958A-4A052BC8EDF6}"/>
              </a:ext>
            </a:extLst>
          </p:cNvPr>
          <p:cNvSpPr>
            <a:spLocks noGrp="1"/>
          </p:cNvSpPr>
          <p:nvPr>
            <p:ph type="title" hasCustomPrompt="1"/>
          </p:nvPr>
        </p:nvSpPr>
        <p:spPr>
          <a:xfrm>
            <a:off x="798618" y="863824"/>
            <a:ext cx="7330441" cy="796952"/>
          </a:xfrm>
        </p:spPr>
        <p:txBody>
          <a:bodyPr/>
          <a:lstStyle>
            <a:lvl1pPr>
              <a:defRPr sz="4799">
                <a:solidFill>
                  <a:schemeClr val="bg1"/>
                </a:solidFill>
              </a:defRPr>
            </a:lvl1pPr>
          </a:lstStyle>
          <a:p>
            <a:r>
              <a:rPr lang="en-GB" dirty="0"/>
              <a:t>Breaker text</a:t>
            </a:r>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0" name="Footer Placeholder 4">
            <a:extLst>
              <a:ext uri="{FF2B5EF4-FFF2-40B4-BE49-F238E27FC236}">
                <a16:creationId xmlns:a16="http://schemas.microsoft.com/office/drawing/2014/main" id="{8EE38BD6-B0DE-4974-8C0E-549D4DF8AD81}"/>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4F117C74-452F-4005-AE59-9EDC236F06C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BB053F-8A97-40EC-B539-2829F0EF16ED}" type="datetime1">
              <a:rPr lang="da-DK" smtClean="0"/>
              <a:t>18-11-2019</a:t>
            </a:fld>
            <a:endParaRPr lang="en-GB" dirty="0"/>
          </a:p>
        </p:txBody>
      </p:sp>
    </p:spTree>
    <p:extLst>
      <p:ext uri="{BB962C8B-B14F-4D97-AF65-F5344CB8AC3E}">
        <p14:creationId xmlns:p14="http://schemas.microsoft.com/office/powerpoint/2010/main" val="266962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C666208A-F4F9-4299-9F9F-6881C4C08564}"/>
              </a:ext>
            </a:extLst>
          </p:cNvPr>
          <p:cNvSpPr/>
          <p:nvPr userDrawn="1"/>
        </p:nvSpPr>
        <p:spPr>
          <a:xfrm>
            <a:off x="1"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618" y="452438"/>
            <a:ext cx="4886960" cy="5254627"/>
          </a:xfrm>
        </p:spPr>
        <p:txBody>
          <a:bodyPr/>
          <a:lstStyle>
            <a:lvl1pPr>
              <a:defRPr>
                <a:solidFill>
                  <a:schemeClr val="bg1"/>
                </a:solidFill>
              </a:defRPr>
            </a:lvl1pPr>
          </a:lstStyle>
          <a:p>
            <a:r>
              <a:rPr lang="en-GB" dirty="0"/>
              <a:t>Breaker text</a:t>
            </a:r>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7AE25691-DC33-4C04-AF2A-3DEFF887BB00}"/>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F99201D3-72C4-4206-8970-FC1ACB025C0A}"/>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71448FA9-364D-43B8-A9CD-227B04B2D08A}" type="datetime1">
              <a:rPr lang="da-DK" smtClean="0"/>
              <a:t>18-11-2019</a:t>
            </a:fld>
            <a:endParaRPr lang="en-GB" dirty="0"/>
          </a:p>
        </p:txBody>
      </p:sp>
      <p:cxnSp>
        <p:nvCxnSpPr>
          <p:cNvPr id="16" name="Straight Connector 15">
            <a:extLst>
              <a:ext uri="{FF2B5EF4-FFF2-40B4-BE49-F238E27FC236}">
                <a16:creationId xmlns:a16="http://schemas.microsoft.com/office/drawing/2014/main" id="{D006EA6C-9433-4C99-9786-00E11D9E443A}"/>
              </a:ext>
            </a:extLst>
          </p:cNvPr>
          <p:cNvCxnSpPr/>
          <p:nvPr userDrawn="1"/>
        </p:nvCxnSpPr>
        <p:spPr>
          <a:xfrm>
            <a:off x="798617" y="5929164"/>
            <a:ext cx="7340603"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1927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1C52AC6E-7F31-46F0-897C-8CA895D525E5}"/>
              </a:ext>
            </a:extLst>
          </p:cNvPr>
          <p:cNvSpPr/>
          <p:nvPr userDrawn="1"/>
        </p:nvSpPr>
        <p:spPr>
          <a:xfrm>
            <a:off x="1"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10" name="Title 3">
            <a:extLst>
              <a:ext uri="{FF2B5EF4-FFF2-40B4-BE49-F238E27FC236}">
                <a16:creationId xmlns:a16="http://schemas.microsoft.com/office/drawing/2014/main" id="{12A0CAF9-565B-4643-8539-61D9B882A512}"/>
              </a:ext>
            </a:extLst>
          </p:cNvPr>
          <p:cNvSpPr>
            <a:spLocks noGrp="1"/>
          </p:cNvSpPr>
          <p:nvPr>
            <p:ph type="title"/>
          </p:nvPr>
        </p:nvSpPr>
        <p:spPr>
          <a:xfrm>
            <a:off x="798618" y="453495"/>
            <a:ext cx="10590002" cy="748627"/>
          </a:xfrm>
        </p:spPr>
        <p:txBody>
          <a:bodyPr/>
          <a:lstStyle>
            <a:lvl1pPr>
              <a:defRPr>
                <a:solidFill>
                  <a:schemeClr val="bg1"/>
                </a:solidFill>
              </a:defRPr>
            </a:lvl1p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86D6618B-DF84-4E96-B2FD-7B59D5717CEB}"/>
              </a:ext>
            </a:extLst>
          </p:cNvPr>
          <p:cNvSpPr>
            <a:spLocks noGrp="1"/>
          </p:cNvSpPr>
          <p:nvPr>
            <p:ph type="body" sz="quarter" idx="13" hasCustomPrompt="1"/>
          </p:nvPr>
        </p:nvSpPr>
        <p:spPr>
          <a:xfrm>
            <a:off x="798618" y="1633160"/>
            <a:ext cx="10590003" cy="4086866"/>
          </a:xfrm>
        </p:spPr>
        <p:txBody>
          <a:bodyPr/>
          <a:lstStyle>
            <a:lvl1pPr marL="361878" indent="-361878">
              <a:buFont typeface="+mj-lt"/>
              <a:buAutoNum type="arabicPeriod"/>
              <a:defRPr sz="1400" b="1" cap="all" baseline="0">
                <a:solidFill>
                  <a:schemeClr val="bg1"/>
                </a:solidFill>
              </a:defRPr>
            </a:lvl1pPr>
            <a:lvl2pPr marL="626938" indent="-265060">
              <a:defRPr sz="1400" b="1" cap="all" baseline="0">
                <a:solidFill>
                  <a:schemeClr val="bg1"/>
                </a:solidFill>
              </a:defRPr>
            </a:lvl2pPr>
            <a:lvl3pPr>
              <a:defRPr b="1" cap="all" baseline="0">
                <a:solidFill>
                  <a:schemeClr val="bg1"/>
                </a:solidFill>
              </a:defRPr>
            </a:lvl3pPr>
            <a:lvl4pPr>
              <a:defRPr b="1" cap="all" baseline="0">
                <a:solidFill>
                  <a:schemeClr val="bg1"/>
                </a:solidFill>
              </a:defRPr>
            </a:lvl4pPr>
            <a:lvl5pPr>
              <a:defRPr b="1" cap="all" baseline="0">
                <a:solidFill>
                  <a:schemeClr val="bg1"/>
                </a:solidFill>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5" name="Footer Placeholder 4">
            <a:extLst>
              <a:ext uri="{FF2B5EF4-FFF2-40B4-BE49-F238E27FC236}">
                <a16:creationId xmlns:a16="http://schemas.microsoft.com/office/drawing/2014/main" id="{3023EA8A-7243-49C8-8C39-DC7F2EDABC60}"/>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0BFC8F03-4431-41CF-AF1F-ECDA545293A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99C460-36D3-4525-856F-7A69246358B4}" type="datetime1">
              <a:rPr lang="da-DK" smtClean="0"/>
              <a:t>18-11-2019</a:t>
            </a:fld>
            <a:endParaRPr lang="en-GB" dirty="0"/>
          </a:p>
        </p:txBody>
      </p:sp>
      <p:cxnSp>
        <p:nvCxnSpPr>
          <p:cNvPr id="16" name="Straight Connector 15">
            <a:extLst>
              <a:ext uri="{FF2B5EF4-FFF2-40B4-BE49-F238E27FC236}">
                <a16:creationId xmlns:a16="http://schemas.microsoft.com/office/drawing/2014/main" id="{C2F88253-8F01-4DEB-8AC7-FD363A1EFFAD}"/>
              </a:ext>
            </a:extLst>
          </p:cNvPr>
          <p:cNvCxnSpPr/>
          <p:nvPr userDrawn="1"/>
        </p:nvCxnSpPr>
        <p:spPr>
          <a:xfrm>
            <a:off x="798617" y="1332103"/>
            <a:ext cx="7340603"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7971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798617" y="1644652"/>
            <a:ext cx="10590003"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da-DK" dirty="0"/>
              <a:t>Kritisk tænkning i Grundskolen</a:t>
            </a:r>
          </a:p>
        </p:txBody>
      </p:sp>
      <p:cxnSp>
        <p:nvCxnSpPr>
          <p:cNvPr id="8" name="Straight Connector 7">
            <a:extLst>
              <a:ext uri="{FF2B5EF4-FFF2-40B4-BE49-F238E27FC236}">
                <a16:creationId xmlns:a16="http://schemas.microsoft.com/office/drawing/2014/main" id="{478075ED-AC61-4F7C-87AD-3D1FDEEC4D15}"/>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59A25979-B330-4CD7-8C19-953DF764F569}"/>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4278393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8" y="1644652"/>
            <a:ext cx="4886961"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500071" y="1644651"/>
            <a:ext cx="4888549" cy="4062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1B842E0E-6D91-4141-882C-6C91050C6F2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0601480-0839-40B6-8844-DF83AFDAD238}" type="datetime1">
              <a:rPr lang="da-DK" smtClean="0"/>
              <a:t>18-11-2019</a:t>
            </a:fld>
            <a:endParaRPr lang="en-GB" dirty="0"/>
          </a:p>
        </p:txBody>
      </p:sp>
      <p:sp>
        <p:nvSpPr>
          <p:cNvPr id="11" name="Title 3">
            <a:extLst>
              <a:ext uri="{FF2B5EF4-FFF2-40B4-BE49-F238E27FC236}">
                <a16:creationId xmlns:a16="http://schemas.microsoft.com/office/drawing/2014/main" id="{209CD22F-6BA2-4CA3-8374-A69C89BC5DAC}"/>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2" name="Straight Connector 11">
            <a:extLst>
              <a:ext uri="{FF2B5EF4-FFF2-40B4-BE49-F238E27FC236}">
                <a16:creationId xmlns:a16="http://schemas.microsoft.com/office/drawing/2014/main" id="{E6E882C1-86B4-4112-9764-D396045E0761}"/>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F6427B3-9DF2-408B-9945-321842CE519B}"/>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2335944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8" y="1644652"/>
            <a:ext cx="4072467"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Content Placeholder 4">
            <a:extLst>
              <a:ext uri="{FF2B5EF4-FFF2-40B4-BE49-F238E27FC236}">
                <a16:creationId xmlns:a16="http://schemas.microsoft.com/office/drawing/2014/main" id="{535335C1-5736-449E-B5A3-80EF8EFB92D0}"/>
              </a:ext>
            </a:extLst>
          </p:cNvPr>
          <p:cNvSpPr>
            <a:spLocks noGrp="1"/>
          </p:cNvSpPr>
          <p:nvPr>
            <p:ph sz="quarter" idx="16"/>
          </p:nvPr>
        </p:nvSpPr>
        <p:spPr>
          <a:xfrm>
            <a:off x="5685578" y="1644651"/>
            <a:ext cx="5703042" cy="4062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4485281A-363B-4F1C-8128-EA4AF52562B6}"/>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B0E6362C-AD60-4A3E-B1BD-8ACCD0B3D70E}"/>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A33E73D-A192-499E-8492-D939798DEFF8}" type="datetime1">
              <a:rPr lang="da-DK" smtClean="0"/>
              <a:t>18-11-2019</a:t>
            </a:fld>
            <a:endParaRPr lang="en-GB" dirty="0"/>
          </a:p>
        </p:txBody>
      </p:sp>
      <p:sp>
        <p:nvSpPr>
          <p:cNvPr id="11" name="Title 3">
            <a:extLst>
              <a:ext uri="{FF2B5EF4-FFF2-40B4-BE49-F238E27FC236}">
                <a16:creationId xmlns:a16="http://schemas.microsoft.com/office/drawing/2014/main" id="{96D31B5D-7DF9-4587-9241-2CC92EED286A}"/>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2" name="Straight Connector 11">
            <a:extLst>
              <a:ext uri="{FF2B5EF4-FFF2-40B4-BE49-F238E27FC236}">
                <a16:creationId xmlns:a16="http://schemas.microsoft.com/office/drawing/2014/main" id="{1FCB45EF-495F-4D90-9918-5C12DB90016F}"/>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8786E58-8A1B-433F-B597-DEA656E9743A}"/>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1979129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7" y="1644652"/>
            <a:ext cx="5701454"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4">
            <a:extLst>
              <a:ext uri="{FF2B5EF4-FFF2-40B4-BE49-F238E27FC236}">
                <a16:creationId xmlns:a16="http://schemas.microsoft.com/office/drawing/2014/main" id="{414EC495-A6B9-4C60-A011-7047269C9CE9}"/>
              </a:ext>
            </a:extLst>
          </p:cNvPr>
          <p:cNvSpPr>
            <a:spLocks noGrp="1"/>
          </p:cNvSpPr>
          <p:nvPr>
            <p:ph sz="quarter" idx="16"/>
          </p:nvPr>
        </p:nvSpPr>
        <p:spPr>
          <a:xfrm>
            <a:off x="7314565" y="1644651"/>
            <a:ext cx="4074055" cy="4062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B60EC9E1-A6E7-4EDC-A604-820C98771D29}"/>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73643761-53E5-4729-8F9C-AC57323CEE05}"/>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3391ED8-019D-442A-8C61-2421D4E62388}" type="datetime1">
              <a:rPr lang="da-DK" smtClean="0"/>
              <a:t>18-11-2019</a:t>
            </a:fld>
            <a:endParaRPr lang="en-GB" dirty="0"/>
          </a:p>
        </p:txBody>
      </p:sp>
      <p:sp>
        <p:nvSpPr>
          <p:cNvPr id="11" name="Title 3">
            <a:extLst>
              <a:ext uri="{FF2B5EF4-FFF2-40B4-BE49-F238E27FC236}">
                <a16:creationId xmlns:a16="http://schemas.microsoft.com/office/drawing/2014/main" id="{18867BF2-1150-4688-AEFE-390AFFD9C423}"/>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2" name="Straight Connector 11">
            <a:extLst>
              <a:ext uri="{FF2B5EF4-FFF2-40B4-BE49-F238E27FC236}">
                <a16:creationId xmlns:a16="http://schemas.microsoft.com/office/drawing/2014/main" id="{92A2F071-A510-4D87-89DE-5614A3FDC291}"/>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F8F3E6A-767E-444F-A8AE-2A1FDB461E56}"/>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2708860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icon (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98617" y="1644652"/>
            <a:ext cx="10590003"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3">
            <a:extLst>
              <a:ext uri="{FF2B5EF4-FFF2-40B4-BE49-F238E27FC236}">
                <a16:creationId xmlns:a16="http://schemas.microsoft.com/office/drawing/2014/main" id="{6FB39600-48A6-438C-ACEE-E7C3FBF9C3A2}"/>
              </a:ext>
            </a:extLst>
          </p:cNvPr>
          <p:cNvSpPr>
            <a:spLocks noGrp="1"/>
          </p:cNvSpPr>
          <p:nvPr>
            <p:ph type="pic" sz="quarter" idx="11" hasCustomPrompt="1"/>
          </p:nvPr>
        </p:nvSpPr>
        <p:spPr>
          <a:xfrm>
            <a:off x="10572539" y="452439"/>
            <a:ext cx="801068" cy="800779"/>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C4DE7E55-1B3D-4B43-B1B5-DE5E4FAB9891}"/>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F5D459F2-4C14-4DC3-8A9D-B1E9DF21E4C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364D55B-40B7-4258-9558-47E6A186EC64}" type="datetime1">
              <a:rPr lang="da-DK" smtClean="0"/>
              <a:t>18-11-2019</a:t>
            </a:fld>
            <a:endParaRPr lang="en-GB" dirty="0"/>
          </a:p>
        </p:txBody>
      </p:sp>
      <p:sp>
        <p:nvSpPr>
          <p:cNvPr id="11" name="Title 3">
            <a:extLst>
              <a:ext uri="{FF2B5EF4-FFF2-40B4-BE49-F238E27FC236}">
                <a16:creationId xmlns:a16="http://schemas.microsoft.com/office/drawing/2014/main" id="{99E467E2-3B77-45F2-ABCD-FCAE7113863D}"/>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2" name="Straight Connector 11">
            <a:extLst>
              <a:ext uri="{FF2B5EF4-FFF2-40B4-BE49-F238E27FC236}">
                <a16:creationId xmlns:a16="http://schemas.microsoft.com/office/drawing/2014/main" id="{6E7EEB76-A67F-4F7D-BD3C-4F96FFA60921}"/>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434A6808-1299-40B9-ACAC-8DF100CE61E6}"/>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2043778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icon (B)">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617" y="1644652"/>
            <a:ext cx="8959428"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10572538" y="1644652"/>
            <a:ext cx="818272" cy="817976"/>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E31502FD-B05E-464F-8932-42D027579D97}"/>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AA65EC4C-43E8-483C-B54B-30D5535BB4C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A534EC8-EBDD-46E8-BEFB-BF874F5673D6}" type="datetime1">
              <a:rPr lang="da-DK" smtClean="0"/>
              <a:t>18-11-2019</a:t>
            </a:fld>
            <a:endParaRPr lang="en-GB" dirty="0"/>
          </a:p>
        </p:txBody>
      </p:sp>
      <p:sp>
        <p:nvSpPr>
          <p:cNvPr id="12" name="Title 3">
            <a:extLst>
              <a:ext uri="{FF2B5EF4-FFF2-40B4-BE49-F238E27FC236}">
                <a16:creationId xmlns:a16="http://schemas.microsoft.com/office/drawing/2014/main" id="{D33538DC-222C-4FA8-BBA2-ECCF225A6A85}"/>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3" name="Straight Connector 12">
            <a:extLst>
              <a:ext uri="{FF2B5EF4-FFF2-40B4-BE49-F238E27FC236}">
                <a16:creationId xmlns:a16="http://schemas.microsoft.com/office/drawing/2014/main" id="{47C08E6C-76AE-4D62-86CA-92C9BE33BFD6}"/>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4246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illustration (A)">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617" y="1644652"/>
            <a:ext cx="6515948"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8129058" y="1644653"/>
            <a:ext cx="3259562" cy="3239941"/>
          </a:xfrm>
          <a:noFill/>
          <a:ln>
            <a:noFill/>
          </a:ln>
        </p:spPr>
        <p:txBody>
          <a:bodyPr lIns="38399" tIns="0" anchor="t" anchorCtr="0"/>
          <a:lstStyle>
            <a:lvl1pPr marL="0" indent="0">
              <a:buNone/>
              <a:defRPr sz="1800">
                <a:solidFill>
                  <a:schemeClr val="tx1"/>
                </a:solidFill>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FB97A6BE-821A-4BF5-AFE7-9A048351C6D9}"/>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1815BEB-2C63-4CBF-9795-6F15022666B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F871009-0375-41FB-A46A-17463F54EDC0}" type="datetime1">
              <a:rPr lang="da-DK" smtClean="0"/>
              <a:t>18-11-2019</a:t>
            </a:fld>
            <a:endParaRPr lang="en-GB" dirty="0"/>
          </a:p>
        </p:txBody>
      </p:sp>
      <p:sp>
        <p:nvSpPr>
          <p:cNvPr id="13" name="Title 3">
            <a:extLst>
              <a:ext uri="{FF2B5EF4-FFF2-40B4-BE49-F238E27FC236}">
                <a16:creationId xmlns:a16="http://schemas.microsoft.com/office/drawing/2014/main" id="{D72C2A52-876E-467E-BDF0-B743E24EED1B}"/>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4" name="Straight Connector 13">
            <a:extLst>
              <a:ext uri="{FF2B5EF4-FFF2-40B4-BE49-F238E27FC236}">
                <a16:creationId xmlns:a16="http://schemas.microsoft.com/office/drawing/2014/main" id="{41A2DEDB-077E-456E-A2B3-D4160E8E90B2}"/>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7EF4B635-5C62-4E7B-8238-60446787DDAF}"/>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45967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dirty="0"/>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dirty="0"/>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6F6C18F3-B880-4457-93A1-9FFDAF00E0B5}" type="datetime2">
              <a:rPr lang="da-DK" smtClean="0"/>
              <a:t>18. november 2019</a:t>
            </a:fld>
            <a:endParaRPr lang="da-DK" dirty="0"/>
          </a:p>
        </p:txBody>
      </p:sp>
    </p:spTree>
    <p:extLst>
      <p:ext uri="{BB962C8B-B14F-4D97-AF65-F5344CB8AC3E}">
        <p14:creationId xmlns:p14="http://schemas.microsoft.com/office/powerpoint/2010/main" val="3422425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llustration (B)">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7" y="1644652"/>
            <a:ext cx="5701454"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4">
            <a:extLst>
              <a:ext uri="{FF2B5EF4-FFF2-40B4-BE49-F238E27FC236}">
                <a16:creationId xmlns:a16="http://schemas.microsoft.com/office/drawing/2014/main" id="{286587FC-F18B-4FBE-8CD2-663B9BA8C734}"/>
              </a:ext>
            </a:extLst>
          </p:cNvPr>
          <p:cNvSpPr>
            <a:spLocks noGrp="1"/>
          </p:cNvSpPr>
          <p:nvPr>
            <p:ph type="pic" sz="quarter" idx="14" hasCustomPrompt="1"/>
          </p:nvPr>
        </p:nvSpPr>
        <p:spPr>
          <a:xfrm>
            <a:off x="7314566" y="1644268"/>
            <a:ext cx="4074055" cy="4062797"/>
          </a:xfrm>
        </p:spPr>
        <p:txBody>
          <a:bodyPr/>
          <a:lstStyle>
            <a:lvl1pPr marL="0" indent="0">
              <a:buNone/>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9B89233D-8149-4491-95B2-DE11051C8619}"/>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D2C9554E-F561-4DDA-B278-92702108D9B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1731C78-43FF-419C-AB7A-521F64EA8AEF}" type="datetime1">
              <a:rPr lang="da-DK" smtClean="0"/>
              <a:t>18-11-2019</a:t>
            </a:fld>
            <a:endParaRPr lang="en-GB" dirty="0"/>
          </a:p>
        </p:txBody>
      </p:sp>
      <p:sp>
        <p:nvSpPr>
          <p:cNvPr id="11" name="Title 3">
            <a:extLst>
              <a:ext uri="{FF2B5EF4-FFF2-40B4-BE49-F238E27FC236}">
                <a16:creationId xmlns:a16="http://schemas.microsoft.com/office/drawing/2014/main" id="{EF061217-06E4-4F87-B191-43D7A71619EC}"/>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2" name="Straight Connector 11">
            <a:extLst>
              <a:ext uri="{FF2B5EF4-FFF2-40B4-BE49-F238E27FC236}">
                <a16:creationId xmlns:a16="http://schemas.microsoft.com/office/drawing/2014/main" id="{31D7161A-6AFA-4D78-BD73-E556840D9165}"/>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644CAA0E-D903-488F-B54B-D8F54CCF32BC}"/>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1675738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fact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618" y="1644652"/>
            <a:ext cx="7330441"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89007D2D-A158-459C-BE2E-0A1D348DA7C9}"/>
              </a:ext>
            </a:extLst>
          </p:cNvPr>
          <p:cNvSpPr>
            <a:spLocks noGrp="1"/>
          </p:cNvSpPr>
          <p:nvPr>
            <p:ph type="body" sz="quarter" idx="15" hasCustomPrompt="1"/>
          </p:nvPr>
        </p:nvSpPr>
        <p:spPr>
          <a:xfrm>
            <a:off x="8943552" y="1644390"/>
            <a:ext cx="2445069"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12,3</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Text Placeholder 6">
            <a:extLst>
              <a:ext uri="{FF2B5EF4-FFF2-40B4-BE49-F238E27FC236}">
                <a16:creationId xmlns:a16="http://schemas.microsoft.com/office/drawing/2014/main" id="{99C5C721-7970-4C21-B42B-33753616C1B3}"/>
              </a:ext>
            </a:extLst>
          </p:cNvPr>
          <p:cNvSpPr>
            <a:spLocks noGrp="1"/>
          </p:cNvSpPr>
          <p:nvPr>
            <p:ph type="body" sz="quarter" idx="14" hasCustomPrompt="1"/>
          </p:nvPr>
        </p:nvSpPr>
        <p:spPr>
          <a:xfrm>
            <a:off x="8943552" y="4991259"/>
            <a:ext cx="2445068" cy="715807"/>
          </a:xfrm>
        </p:spPr>
        <p:txBody>
          <a:bodyPr lIns="0" anchor="b" anchorCtr="0"/>
          <a:lstStyle>
            <a:lvl1pPr marL="228554" indent="-228554">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grpSp>
        <p:nvGrpSpPr>
          <p:cNvPr id="3" name="Group 2">
            <a:extLst>
              <a:ext uri="{FF2B5EF4-FFF2-40B4-BE49-F238E27FC236}">
                <a16:creationId xmlns:a16="http://schemas.microsoft.com/office/drawing/2014/main" id="{CBDD567F-EFA3-4304-9F2D-5128B34EFFF1}"/>
              </a:ext>
            </a:extLst>
          </p:cNvPr>
          <p:cNvGrpSpPr/>
          <p:nvPr userDrawn="1"/>
        </p:nvGrpSpPr>
        <p:grpSpPr>
          <a:xfrm>
            <a:off x="12341465" y="1633992"/>
            <a:ext cx="1797025" cy="2906915"/>
            <a:chOff x="12403271" y="-1"/>
            <a:chExt cx="1796791" cy="2907588"/>
          </a:xfrm>
        </p:grpSpPr>
        <p:pic>
          <p:nvPicPr>
            <p:cNvPr id="9" name="Picture 8">
              <a:extLst>
                <a:ext uri="{FF2B5EF4-FFF2-40B4-BE49-F238E27FC236}">
                  <a16:creationId xmlns:a16="http://schemas.microsoft.com/office/drawing/2014/main" id="{760E582F-46F7-4DF2-ABCB-E07E85419FF4}"/>
                </a:ext>
              </a:extLst>
            </p:cNvPr>
            <p:cNvPicPr>
              <a:picLocks noChangeAspect="1"/>
            </p:cNvPicPr>
            <p:nvPr userDrawn="1"/>
          </p:nvPicPr>
          <p:blipFill>
            <a:blip r:embed="rId2"/>
            <a:stretch>
              <a:fillRect/>
            </a:stretch>
          </p:blipFill>
          <p:spPr>
            <a:xfrm>
              <a:off x="12414617" y="1122667"/>
              <a:ext cx="1261627" cy="1565633"/>
            </a:xfrm>
            <a:prstGeom prst="rect">
              <a:avLst/>
            </a:prstGeom>
          </p:spPr>
        </p:pic>
        <p:grpSp>
          <p:nvGrpSpPr>
            <p:cNvPr id="12" name="Group 11">
              <a:extLst>
                <a:ext uri="{FF2B5EF4-FFF2-40B4-BE49-F238E27FC236}">
                  <a16:creationId xmlns:a16="http://schemas.microsoft.com/office/drawing/2014/main" id="{FA367DCD-123C-45F4-87EB-1586FA603E3A}"/>
                </a:ext>
              </a:extLst>
            </p:cNvPr>
            <p:cNvGrpSpPr/>
            <p:nvPr userDrawn="1"/>
          </p:nvGrpSpPr>
          <p:grpSpPr>
            <a:xfrm>
              <a:off x="12403271" y="-1"/>
              <a:ext cx="1796791" cy="2907588"/>
              <a:chOff x="9009867" y="1645032"/>
              <a:chExt cx="2365739" cy="3828268"/>
            </a:xfrm>
          </p:grpSpPr>
          <p:pic>
            <p:nvPicPr>
              <p:cNvPr id="15" name="Picture 14">
                <a:extLst>
                  <a:ext uri="{FF2B5EF4-FFF2-40B4-BE49-F238E27FC236}">
                    <a16:creationId xmlns:a16="http://schemas.microsoft.com/office/drawing/2014/main" id="{132FA97E-008F-4B07-B688-A7B22404D82A}"/>
                  </a:ext>
                </a:extLst>
              </p:cNvPr>
              <p:cNvPicPr>
                <a:picLocks noChangeAspect="1"/>
              </p:cNvPicPr>
              <p:nvPr/>
            </p:nvPicPr>
            <p:blipFill>
              <a:blip r:embed="rId3"/>
              <a:stretch>
                <a:fillRect/>
              </a:stretch>
            </p:blipFill>
            <p:spPr>
              <a:xfrm>
                <a:off x="9182748" y="1852126"/>
                <a:ext cx="599367" cy="280555"/>
              </a:xfrm>
              <a:prstGeom prst="rect">
                <a:avLst/>
              </a:prstGeom>
            </p:spPr>
          </p:pic>
          <p:sp>
            <p:nvSpPr>
              <p:cNvPr id="16" name="TextBox 15">
                <a:extLst>
                  <a:ext uri="{FF2B5EF4-FFF2-40B4-BE49-F238E27FC236}">
                    <a16:creationId xmlns:a16="http://schemas.microsoft.com/office/drawing/2014/main" id="{8F49FA4C-A0C7-484D-9CD0-A2B1528B3A2E}"/>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7" name="Rectangle: Rounded Corners 16">
                <a:extLst>
                  <a:ext uri="{FF2B5EF4-FFF2-40B4-BE49-F238E27FC236}">
                    <a16:creationId xmlns:a16="http://schemas.microsoft.com/office/drawing/2014/main" id="{93B8FE7B-9EF6-429C-AC7B-79E85DFB481D}"/>
                  </a:ext>
                </a:extLst>
              </p:cNvPr>
              <p:cNvSpPr/>
              <p:nvPr/>
            </p:nvSpPr>
            <p:spPr>
              <a:xfrm>
                <a:off x="9009867" y="1645032"/>
                <a:ext cx="2365739" cy="3828268"/>
              </a:xfrm>
              <a:prstGeom prst="roundRect">
                <a:avLst>
                  <a:gd name="adj" fmla="val 297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grpSp>
      <p:sp>
        <p:nvSpPr>
          <p:cNvPr id="14" name="Footer Placeholder 4">
            <a:extLst>
              <a:ext uri="{FF2B5EF4-FFF2-40B4-BE49-F238E27FC236}">
                <a16:creationId xmlns:a16="http://schemas.microsoft.com/office/drawing/2014/main" id="{67D61A51-31AF-4082-AFF9-2D4AE9DB7C87}"/>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9" name="Date_DateCustomA">
            <a:extLst>
              <a:ext uri="{FF2B5EF4-FFF2-40B4-BE49-F238E27FC236}">
                <a16:creationId xmlns:a16="http://schemas.microsoft.com/office/drawing/2014/main" id="{8BB7FA2D-0C66-4D42-8CC8-567BD958137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AC735FC-A15A-4CD9-BED7-312E87F48CD8}" type="datetime1">
              <a:rPr lang="da-DK" smtClean="0"/>
              <a:t>18-11-2019</a:t>
            </a:fld>
            <a:endParaRPr lang="en-GB" dirty="0"/>
          </a:p>
        </p:txBody>
      </p:sp>
      <p:sp>
        <p:nvSpPr>
          <p:cNvPr id="21" name="Title 3">
            <a:extLst>
              <a:ext uri="{FF2B5EF4-FFF2-40B4-BE49-F238E27FC236}">
                <a16:creationId xmlns:a16="http://schemas.microsoft.com/office/drawing/2014/main" id="{D8C36A9A-BA08-4270-AE33-C6D8A85FE269}"/>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22" name="Straight Connector 21">
            <a:extLst>
              <a:ext uri="{FF2B5EF4-FFF2-40B4-BE49-F238E27FC236}">
                <a16:creationId xmlns:a16="http://schemas.microsoft.com/office/drawing/2014/main" id="{F2D28968-EE58-4B7B-AC61-FD22AE8F6046}"/>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5B006D86-7F25-4EA5-9414-C08926EC69A8}"/>
              </a:ext>
            </a:extLst>
          </p:cNvPr>
          <p:cNvPicPr>
            <a:picLocks noChangeAspect="1"/>
          </p:cNvPicPr>
          <p:nvPr userDrawn="1"/>
        </p:nvPicPr>
        <p:blipFill>
          <a:blip r:embed="rId4"/>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118441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two fact text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618" y="1644652"/>
            <a:ext cx="4072466"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559CAE46-C6D8-48BD-A372-1CDE93E9CCA9}"/>
              </a:ext>
            </a:extLst>
          </p:cNvPr>
          <p:cNvSpPr>
            <a:spLocks noGrp="1"/>
          </p:cNvSpPr>
          <p:nvPr>
            <p:ph type="body" sz="quarter" idx="13" hasCustomPrompt="1"/>
          </p:nvPr>
        </p:nvSpPr>
        <p:spPr>
          <a:xfrm>
            <a:off x="5685579" y="1644390"/>
            <a:ext cx="2443479"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8" name="Text Placeholder 6">
            <a:extLst>
              <a:ext uri="{FF2B5EF4-FFF2-40B4-BE49-F238E27FC236}">
                <a16:creationId xmlns:a16="http://schemas.microsoft.com/office/drawing/2014/main" id="{67908BB7-3AA9-46B8-9F51-F98F86B5DB18}"/>
              </a:ext>
            </a:extLst>
          </p:cNvPr>
          <p:cNvSpPr>
            <a:spLocks noGrp="1"/>
          </p:cNvSpPr>
          <p:nvPr>
            <p:ph type="body" sz="quarter" idx="14" hasCustomPrompt="1"/>
          </p:nvPr>
        </p:nvSpPr>
        <p:spPr>
          <a:xfrm>
            <a:off x="8943552" y="1644390"/>
            <a:ext cx="2445068"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grpSp>
        <p:nvGrpSpPr>
          <p:cNvPr id="16" name="Group 15">
            <a:extLst>
              <a:ext uri="{FF2B5EF4-FFF2-40B4-BE49-F238E27FC236}">
                <a16:creationId xmlns:a16="http://schemas.microsoft.com/office/drawing/2014/main" id="{F92F4B53-30AD-4697-89D7-9D962CE965E5}"/>
              </a:ext>
            </a:extLst>
          </p:cNvPr>
          <p:cNvGrpSpPr/>
          <p:nvPr userDrawn="1"/>
        </p:nvGrpSpPr>
        <p:grpSpPr>
          <a:xfrm>
            <a:off x="12341465" y="1633992"/>
            <a:ext cx="1797025" cy="2906915"/>
            <a:chOff x="12403271" y="-1"/>
            <a:chExt cx="1796791" cy="2907588"/>
          </a:xfrm>
        </p:grpSpPr>
        <p:pic>
          <p:nvPicPr>
            <p:cNvPr id="17" name="Picture 16">
              <a:extLst>
                <a:ext uri="{FF2B5EF4-FFF2-40B4-BE49-F238E27FC236}">
                  <a16:creationId xmlns:a16="http://schemas.microsoft.com/office/drawing/2014/main" id="{AF0FEF35-0958-440B-A77A-2699A83990A6}"/>
                </a:ext>
              </a:extLst>
            </p:cNvPr>
            <p:cNvPicPr>
              <a:picLocks noChangeAspect="1"/>
            </p:cNvPicPr>
            <p:nvPr userDrawn="1"/>
          </p:nvPicPr>
          <p:blipFill>
            <a:blip r:embed="rId2"/>
            <a:stretch>
              <a:fillRect/>
            </a:stretch>
          </p:blipFill>
          <p:spPr>
            <a:xfrm>
              <a:off x="12414617" y="1122667"/>
              <a:ext cx="1261627" cy="1565633"/>
            </a:xfrm>
            <a:prstGeom prst="rect">
              <a:avLst/>
            </a:prstGeom>
          </p:spPr>
        </p:pic>
        <p:grpSp>
          <p:nvGrpSpPr>
            <p:cNvPr id="18" name="Group 17">
              <a:extLst>
                <a:ext uri="{FF2B5EF4-FFF2-40B4-BE49-F238E27FC236}">
                  <a16:creationId xmlns:a16="http://schemas.microsoft.com/office/drawing/2014/main" id="{24203BB4-30A9-4057-A809-926EDEDB9F4F}"/>
                </a:ext>
              </a:extLst>
            </p:cNvPr>
            <p:cNvGrpSpPr/>
            <p:nvPr userDrawn="1"/>
          </p:nvGrpSpPr>
          <p:grpSpPr>
            <a:xfrm>
              <a:off x="12403271" y="-1"/>
              <a:ext cx="1796791" cy="2907588"/>
              <a:chOff x="9009867" y="1645032"/>
              <a:chExt cx="2365739" cy="3828268"/>
            </a:xfrm>
          </p:grpSpPr>
          <p:pic>
            <p:nvPicPr>
              <p:cNvPr id="19" name="Picture 18">
                <a:extLst>
                  <a:ext uri="{FF2B5EF4-FFF2-40B4-BE49-F238E27FC236}">
                    <a16:creationId xmlns:a16="http://schemas.microsoft.com/office/drawing/2014/main" id="{7139BD4A-714C-44AF-902B-B7BB51BF1ECF}"/>
                  </a:ext>
                </a:extLst>
              </p:cNvPr>
              <p:cNvPicPr>
                <a:picLocks noChangeAspect="1"/>
              </p:cNvPicPr>
              <p:nvPr/>
            </p:nvPicPr>
            <p:blipFill>
              <a:blip r:embed="rId3"/>
              <a:stretch>
                <a:fillRect/>
              </a:stretch>
            </p:blipFill>
            <p:spPr>
              <a:xfrm>
                <a:off x="9182748" y="1852126"/>
                <a:ext cx="599367" cy="280555"/>
              </a:xfrm>
              <a:prstGeom prst="rect">
                <a:avLst/>
              </a:prstGeom>
            </p:spPr>
          </p:pic>
          <p:sp>
            <p:nvSpPr>
              <p:cNvPr id="20" name="TextBox 19">
                <a:extLst>
                  <a:ext uri="{FF2B5EF4-FFF2-40B4-BE49-F238E27FC236}">
                    <a16:creationId xmlns:a16="http://schemas.microsoft.com/office/drawing/2014/main" id="{FBB5C133-0407-4A77-B2F7-7E365D047DE4}"/>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1" name="Rectangle: Rounded Corners 20">
                <a:extLst>
                  <a:ext uri="{FF2B5EF4-FFF2-40B4-BE49-F238E27FC236}">
                    <a16:creationId xmlns:a16="http://schemas.microsoft.com/office/drawing/2014/main" id="{1BBC228B-197B-44A3-99D0-D56237507B14}"/>
                  </a:ext>
                </a:extLst>
              </p:cNvPr>
              <p:cNvSpPr/>
              <p:nvPr/>
            </p:nvSpPr>
            <p:spPr>
              <a:xfrm>
                <a:off x="9009867" y="1645032"/>
                <a:ext cx="2365739" cy="3828268"/>
              </a:xfrm>
              <a:prstGeom prst="roundRect">
                <a:avLst>
                  <a:gd name="adj" fmla="val 297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grpSp>
      <p:sp>
        <p:nvSpPr>
          <p:cNvPr id="13" name="Footer Placeholder 4">
            <a:extLst>
              <a:ext uri="{FF2B5EF4-FFF2-40B4-BE49-F238E27FC236}">
                <a16:creationId xmlns:a16="http://schemas.microsoft.com/office/drawing/2014/main" id="{CE9B38D5-AD3D-4AE8-88F2-0F9D25BB30CD}"/>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1AC23FC6-140A-4E04-B1F9-995F52FC873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821350C-1CFC-4AAF-B8E8-585D9D064E26}" type="datetime1">
              <a:rPr lang="da-DK" smtClean="0"/>
              <a:t>18-11-2019</a:t>
            </a:fld>
            <a:endParaRPr lang="en-GB" dirty="0"/>
          </a:p>
        </p:txBody>
      </p:sp>
      <p:sp>
        <p:nvSpPr>
          <p:cNvPr id="24" name="Title 3">
            <a:extLst>
              <a:ext uri="{FF2B5EF4-FFF2-40B4-BE49-F238E27FC236}">
                <a16:creationId xmlns:a16="http://schemas.microsoft.com/office/drawing/2014/main" id="{D8DC24DD-2DF4-4835-9281-2A6B74261166}"/>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25" name="Straight Connector 24">
            <a:extLst>
              <a:ext uri="{FF2B5EF4-FFF2-40B4-BE49-F238E27FC236}">
                <a16:creationId xmlns:a16="http://schemas.microsoft.com/office/drawing/2014/main" id="{8098B8B5-E69C-442B-B1C2-850BC36D32F9}"/>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A53558B7-BB5C-4F05-9696-B1920A4C3CE5}"/>
              </a:ext>
            </a:extLst>
          </p:cNvPr>
          <p:cNvPicPr>
            <a:picLocks noChangeAspect="1"/>
          </p:cNvPicPr>
          <p:nvPr userDrawn="1"/>
        </p:nvPicPr>
        <p:blipFill>
          <a:blip r:embed="rId4"/>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447305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act text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68B673-9D9F-4BF4-8D81-D1B3477E6F0F}"/>
              </a:ext>
            </a:extLst>
          </p:cNvPr>
          <p:cNvGrpSpPr/>
          <p:nvPr userDrawn="1"/>
        </p:nvGrpSpPr>
        <p:grpSpPr>
          <a:xfrm>
            <a:off x="-1972350" y="1633992"/>
            <a:ext cx="1797025" cy="2906915"/>
            <a:chOff x="12339857" y="1634370"/>
            <a:chExt cx="1796791" cy="2907588"/>
          </a:xfrm>
        </p:grpSpPr>
        <p:sp>
          <p:nvSpPr>
            <p:cNvPr id="19" name="Rectangle: Rounded Corners 18">
              <a:extLst>
                <a:ext uri="{FF2B5EF4-FFF2-40B4-BE49-F238E27FC236}">
                  <a16:creationId xmlns:a16="http://schemas.microsoft.com/office/drawing/2014/main" id="{9F61C6D9-96E6-46EB-8545-E257C98220F8}"/>
                </a:ext>
              </a:extLst>
            </p:cNvPr>
            <p:cNvSpPr/>
            <p:nvPr/>
          </p:nvSpPr>
          <p:spPr>
            <a:xfrm>
              <a:off x="12339857" y="1634370"/>
              <a:ext cx="1796791" cy="290758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17" name="Picture 16">
              <a:extLst>
                <a:ext uri="{FF2B5EF4-FFF2-40B4-BE49-F238E27FC236}">
                  <a16:creationId xmlns:a16="http://schemas.microsoft.com/office/drawing/2014/main" id="{23EC8C10-6A9E-4C2B-B6BA-69C39462851D}"/>
                </a:ext>
              </a:extLst>
            </p:cNvPr>
            <p:cNvPicPr>
              <a:picLocks noChangeAspect="1"/>
            </p:cNvPicPr>
            <p:nvPr/>
          </p:nvPicPr>
          <p:blipFill>
            <a:blip r:embed="rId2"/>
            <a:stretch>
              <a:fillRect/>
            </a:stretch>
          </p:blipFill>
          <p:spPr>
            <a:xfrm>
              <a:off x="12471161" y="1791659"/>
              <a:ext cx="455222" cy="213083"/>
            </a:xfrm>
            <a:prstGeom prst="rect">
              <a:avLst/>
            </a:prstGeom>
          </p:spPr>
        </p:pic>
        <p:sp>
          <p:nvSpPr>
            <p:cNvPr id="18" name="TextBox 17">
              <a:extLst>
                <a:ext uri="{FF2B5EF4-FFF2-40B4-BE49-F238E27FC236}">
                  <a16:creationId xmlns:a16="http://schemas.microsoft.com/office/drawing/2014/main" id="{BF580C90-4416-41DC-ADAC-F1014BB16E65}"/>
                </a:ext>
              </a:extLst>
            </p:cNvPr>
            <p:cNvSpPr txBox="1"/>
            <p:nvPr/>
          </p:nvSpPr>
          <p:spPr bwMode="auto">
            <a:xfrm>
              <a:off x="12483714" y="2086228"/>
              <a:ext cx="1433633"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pic>
          <p:nvPicPr>
            <p:cNvPr id="15" name="Picture 14">
              <a:extLst>
                <a:ext uri="{FF2B5EF4-FFF2-40B4-BE49-F238E27FC236}">
                  <a16:creationId xmlns:a16="http://schemas.microsoft.com/office/drawing/2014/main" id="{22C7FA45-BEB8-4FA0-89DA-4AF47CEA9ACF}"/>
                </a:ext>
              </a:extLst>
            </p:cNvPr>
            <p:cNvPicPr>
              <a:picLocks noChangeAspect="1"/>
            </p:cNvPicPr>
            <p:nvPr userDrawn="1"/>
          </p:nvPicPr>
          <p:blipFill>
            <a:blip r:embed="rId3"/>
            <a:stretch>
              <a:fillRect/>
            </a:stretch>
          </p:blipFill>
          <p:spPr>
            <a:xfrm>
              <a:off x="12351204" y="2757038"/>
              <a:ext cx="1261627" cy="1565633"/>
            </a:xfrm>
            <a:prstGeom prst="rect">
              <a:avLst/>
            </a:prstGeom>
          </p:spPr>
        </p:pic>
      </p:grpSp>
      <p:grpSp>
        <p:nvGrpSpPr>
          <p:cNvPr id="21" name="Group 20">
            <a:extLst>
              <a:ext uri="{FF2B5EF4-FFF2-40B4-BE49-F238E27FC236}">
                <a16:creationId xmlns:a16="http://schemas.microsoft.com/office/drawing/2014/main" id="{21327CDE-D280-433E-A1DD-9B88BC9A9D74}"/>
              </a:ext>
            </a:extLst>
          </p:cNvPr>
          <p:cNvGrpSpPr/>
          <p:nvPr userDrawn="1"/>
        </p:nvGrpSpPr>
        <p:grpSpPr>
          <a:xfrm>
            <a:off x="12341465" y="1633992"/>
            <a:ext cx="1797025" cy="2906915"/>
            <a:chOff x="-1899137" y="-1"/>
            <a:chExt cx="1796791" cy="2907588"/>
          </a:xfrm>
        </p:grpSpPr>
        <p:grpSp>
          <p:nvGrpSpPr>
            <p:cNvPr id="22" name="Group 21">
              <a:extLst>
                <a:ext uri="{FF2B5EF4-FFF2-40B4-BE49-F238E27FC236}">
                  <a16:creationId xmlns:a16="http://schemas.microsoft.com/office/drawing/2014/main" id="{4AE14B58-12EA-4B20-8931-337F0DC7BE74}"/>
                </a:ext>
              </a:extLst>
            </p:cNvPr>
            <p:cNvGrpSpPr/>
            <p:nvPr userDrawn="1"/>
          </p:nvGrpSpPr>
          <p:grpSpPr>
            <a:xfrm>
              <a:off x="-1899137" y="-1"/>
              <a:ext cx="1796791" cy="2907588"/>
              <a:chOff x="9009867" y="1645032"/>
              <a:chExt cx="2365739" cy="3828268"/>
            </a:xfrm>
          </p:grpSpPr>
          <p:pic>
            <p:nvPicPr>
              <p:cNvPr id="24" name="Picture 23">
                <a:extLst>
                  <a:ext uri="{FF2B5EF4-FFF2-40B4-BE49-F238E27FC236}">
                    <a16:creationId xmlns:a16="http://schemas.microsoft.com/office/drawing/2014/main" id="{E1E15413-4664-4681-9444-310804612302}"/>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5" name="TextBox 24">
                <a:extLst>
                  <a:ext uri="{FF2B5EF4-FFF2-40B4-BE49-F238E27FC236}">
                    <a16:creationId xmlns:a16="http://schemas.microsoft.com/office/drawing/2014/main" id="{D2D38E9D-D309-4835-BB4A-24E940357F1D}"/>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6" name="Rectangle: Rounded Corners 25">
                <a:extLst>
                  <a:ext uri="{FF2B5EF4-FFF2-40B4-BE49-F238E27FC236}">
                    <a16:creationId xmlns:a16="http://schemas.microsoft.com/office/drawing/2014/main" id="{3408A5E0-BE3B-4CF6-B031-C7BDEAE8EF42}"/>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pic>
          <p:nvPicPr>
            <p:cNvPr id="23" name="Picture 22">
              <a:extLst>
                <a:ext uri="{FF2B5EF4-FFF2-40B4-BE49-F238E27FC236}">
                  <a16:creationId xmlns:a16="http://schemas.microsoft.com/office/drawing/2014/main" id="{74467B95-2571-401A-B1E8-0E4825008764}"/>
                </a:ext>
              </a:extLst>
            </p:cNvPr>
            <p:cNvPicPr>
              <a:picLocks noChangeAspect="1"/>
            </p:cNvPicPr>
            <p:nvPr userDrawn="1"/>
          </p:nvPicPr>
          <p:blipFill>
            <a:blip r:embed="rId4"/>
            <a:stretch>
              <a:fillRect/>
            </a:stretch>
          </p:blipFill>
          <p:spPr>
            <a:xfrm>
              <a:off x="-1884053" y="1200637"/>
              <a:ext cx="1418614" cy="1444137"/>
            </a:xfrm>
            <a:prstGeom prst="rect">
              <a:avLst/>
            </a:prstGeom>
          </p:spPr>
        </p:pic>
      </p:grpSp>
      <p:sp>
        <p:nvSpPr>
          <p:cNvPr id="3" name="Content Placeholder 2"/>
          <p:cNvSpPr>
            <a:spLocks noGrp="1"/>
          </p:cNvSpPr>
          <p:nvPr>
            <p:ph idx="1" hasCustomPrompt="1"/>
          </p:nvPr>
        </p:nvSpPr>
        <p:spPr>
          <a:xfrm>
            <a:off x="4056592" y="1644652"/>
            <a:ext cx="7332028"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6">
            <a:extLst>
              <a:ext uri="{FF2B5EF4-FFF2-40B4-BE49-F238E27FC236}">
                <a16:creationId xmlns:a16="http://schemas.microsoft.com/office/drawing/2014/main" id="{344D76E6-1904-4038-80C4-8BC46CEBB703}"/>
              </a:ext>
            </a:extLst>
          </p:cNvPr>
          <p:cNvSpPr>
            <a:spLocks noGrp="1"/>
          </p:cNvSpPr>
          <p:nvPr>
            <p:ph type="body" sz="quarter" idx="15" hasCustomPrompt="1"/>
          </p:nvPr>
        </p:nvSpPr>
        <p:spPr>
          <a:xfrm>
            <a:off x="798618" y="1644390"/>
            <a:ext cx="2443480"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0" name="Text Placeholder 6">
            <a:extLst>
              <a:ext uri="{FF2B5EF4-FFF2-40B4-BE49-F238E27FC236}">
                <a16:creationId xmlns:a16="http://schemas.microsoft.com/office/drawing/2014/main" id="{6CAB1BFF-44E8-48FF-AF80-4144B6650AAE}"/>
              </a:ext>
            </a:extLst>
          </p:cNvPr>
          <p:cNvSpPr>
            <a:spLocks noGrp="1"/>
          </p:cNvSpPr>
          <p:nvPr>
            <p:ph type="body" sz="quarter" idx="14" hasCustomPrompt="1"/>
          </p:nvPr>
        </p:nvSpPr>
        <p:spPr>
          <a:xfrm>
            <a:off x="798618" y="4991259"/>
            <a:ext cx="2443479" cy="715807"/>
          </a:xfrm>
        </p:spPr>
        <p:txBody>
          <a:bodyPr lIns="0" anchor="b" anchorCtr="0"/>
          <a:lstStyle>
            <a:lvl1pPr marL="228554" indent="-228554">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27" name="Footer Placeholder 4">
            <a:extLst>
              <a:ext uri="{FF2B5EF4-FFF2-40B4-BE49-F238E27FC236}">
                <a16:creationId xmlns:a16="http://schemas.microsoft.com/office/drawing/2014/main" id="{BB98BEF1-8B24-44DD-B00E-B069E4D5CA5D}"/>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9" name="Date_DateCustomA">
            <a:extLst>
              <a:ext uri="{FF2B5EF4-FFF2-40B4-BE49-F238E27FC236}">
                <a16:creationId xmlns:a16="http://schemas.microsoft.com/office/drawing/2014/main" id="{5AF2CA37-37E6-4F35-A8D3-13E15E8256C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4B6AAB8-E396-470D-8D3D-DD1F697079D4}" type="datetime1">
              <a:rPr lang="da-DK" smtClean="0"/>
              <a:t>18-11-2019</a:t>
            </a:fld>
            <a:endParaRPr lang="en-GB" dirty="0"/>
          </a:p>
        </p:txBody>
      </p:sp>
      <p:sp>
        <p:nvSpPr>
          <p:cNvPr id="31" name="Title 3">
            <a:extLst>
              <a:ext uri="{FF2B5EF4-FFF2-40B4-BE49-F238E27FC236}">
                <a16:creationId xmlns:a16="http://schemas.microsoft.com/office/drawing/2014/main" id="{44541D14-E0D7-4F2F-B7AA-D1FE85046C8B}"/>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32" name="Straight Connector 31">
            <a:extLst>
              <a:ext uri="{FF2B5EF4-FFF2-40B4-BE49-F238E27FC236}">
                <a16:creationId xmlns:a16="http://schemas.microsoft.com/office/drawing/2014/main" id="{3093D800-1C8A-43C1-8875-6AEDF1F5EAE0}"/>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CE944DC3-6CB6-4B4E-8F89-0609A8C81894}"/>
              </a:ext>
            </a:extLst>
          </p:cNvPr>
          <p:cNvPicPr>
            <a:picLocks noChangeAspect="1"/>
          </p:cNvPicPr>
          <p:nvPr userDrawn="1"/>
        </p:nvPicPr>
        <p:blipFill>
          <a:blip r:embed="rId5"/>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2736379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image (A)">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530FD33-AB9C-4A88-9BBB-1E385B91358C}"/>
              </a:ext>
            </a:extLst>
          </p:cNvPr>
          <p:cNvSpPr>
            <a:spLocks noGrp="1"/>
          </p:cNvSpPr>
          <p:nvPr>
            <p:ph idx="17" hasCustomPrompt="1"/>
          </p:nvPr>
        </p:nvSpPr>
        <p:spPr>
          <a:xfrm>
            <a:off x="798618" y="1644652"/>
            <a:ext cx="4072467"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6">
            <a:extLst>
              <a:ext uri="{FF2B5EF4-FFF2-40B4-BE49-F238E27FC236}">
                <a16:creationId xmlns:a16="http://schemas.microsoft.com/office/drawing/2014/main" id="{9C52035C-C8B1-4C44-976C-626BFFA7790E}"/>
              </a:ext>
            </a:extLst>
          </p:cNvPr>
          <p:cNvSpPr>
            <a:spLocks noGrp="1"/>
          </p:cNvSpPr>
          <p:nvPr>
            <p:ph type="body" sz="quarter" idx="14" hasCustomPrompt="1"/>
          </p:nvPr>
        </p:nvSpPr>
        <p:spPr>
          <a:xfrm>
            <a:off x="5685578" y="5388899"/>
            <a:ext cx="5703042"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5578" y="536905"/>
            <a:ext cx="5703042" cy="485199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Footer Placeholder 4">
            <a:extLst>
              <a:ext uri="{FF2B5EF4-FFF2-40B4-BE49-F238E27FC236}">
                <a16:creationId xmlns:a16="http://schemas.microsoft.com/office/drawing/2014/main" id="{49DC368E-8BDB-41BB-B406-A3B0A25665D3}"/>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6531AD21-BE76-4592-909B-A3B963868059}"/>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35EC171-044A-43B7-86F0-5781B35E41DC}" type="datetime1">
              <a:rPr lang="da-DK" smtClean="0"/>
              <a:t>18-11-2019</a:t>
            </a:fld>
            <a:endParaRPr lang="en-GB" dirty="0"/>
          </a:p>
        </p:txBody>
      </p:sp>
      <p:sp>
        <p:nvSpPr>
          <p:cNvPr id="13" name="Title 3">
            <a:extLst>
              <a:ext uri="{FF2B5EF4-FFF2-40B4-BE49-F238E27FC236}">
                <a16:creationId xmlns:a16="http://schemas.microsoft.com/office/drawing/2014/main" id="{E98ECFA3-9A82-4D25-A5F8-AAA9DB4CC969}"/>
              </a:ext>
            </a:extLst>
          </p:cNvPr>
          <p:cNvSpPr>
            <a:spLocks noGrp="1"/>
          </p:cNvSpPr>
          <p:nvPr>
            <p:ph type="title"/>
          </p:nvPr>
        </p:nvSpPr>
        <p:spPr>
          <a:xfrm>
            <a:off x="798618" y="467891"/>
            <a:ext cx="4072466"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4" name="Straight Connector 13">
            <a:extLst>
              <a:ext uri="{FF2B5EF4-FFF2-40B4-BE49-F238E27FC236}">
                <a16:creationId xmlns:a16="http://schemas.microsoft.com/office/drawing/2014/main" id="{B79778E9-E65A-482C-8B2F-77167EB3658D}"/>
              </a:ext>
            </a:extLst>
          </p:cNvPr>
          <p:cNvCxnSpPr>
            <a:cxnSpLocks/>
          </p:cNvCxnSpPr>
          <p:nvPr userDrawn="1"/>
        </p:nvCxnSpPr>
        <p:spPr>
          <a:xfrm>
            <a:off x="798618" y="1332103"/>
            <a:ext cx="4072467"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9459318B-A873-4253-AC9B-E0B676F0D549}"/>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416254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image (B)">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618" y="1915442"/>
            <a:ext cx="2443480" cy="3790299"/>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4056592" y="5388899"/>
            <a:ext cx="7332029"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4056592" y="536905"/>
            <a:ext cx="7332029" cy="485199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E7D9B79D-FD5C-45BD-97EA-6B24E7C00453}"/>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1E666E0-9E5A-4A77-8B2D-91C35C22746F}"/>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A648004-A9F3-43B8-93F6-E08F7869326E}" type="datetime1">
              <a:rPr lang="da-DK" smtClean="0"/>
              <a:t>18-11-2019</a:t>
            </a:fld>
            <a:endParaRPr lang="en-GB" dirty="0"/>
          </a:p>
        </p:txBody>
      </p:sp>
      <p:sp>
        <p:nvSpPr>
          <p:cNvPr id="14" name="Title 3">
            <a:extLst>
              <a:ext uri="{FF2B5EF4-FFF2-40B4-BE49-F238E27FC236}">
                <a16:creationId xmlns:a16="http://schemas.microsoft.com/office/drawing/2014/main" id="{4CE3B054-7A42-4C31-B4C5-64A8035B07BF}"/>
              </a:ext>
            </a:extLst>
          </p:cNvPr>
          <p:cNvSpPr>
            <a:spLocks noGrp="1"/>
          </p:cNvSpPr>
          <p:nvPr>
            <p:ph type="title"/>
          </p:nvPr>
        </p:nvSpPr>
        <p:spPr>
          <a:xfrm>
            <a:off x="798618" y="777946"/>
            <a:ext cx="2443480"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5" name="Straight Connector 14">
            <a:extLst>
              <a:ext uri="{FF2B5EF4-FFF2-40B4-BE49-F238E27FC236}">
                <a16:creationId xmlns:a16="http://schemas.microsoft.com/office/drawing/2014/main" id="{70876888-E6B5-46F3-A75B-3DEF5C6C09D5}"/>
              </a:ext>
            </a:extLst>
          </p:cNvPr>
          <p:cNvCxnSpPr>
            <a:cxnSpLocks/>
          </p:cNvCxnSpPr>
          <p:nvPr userDrawn="1"/>
        </p:nvCxnSpPr>
        <p:spPr>
          <a:xfrm>
            <a:off x="798617" y="1642157"/>
            <a:ext cx="2443480"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12200382-847D-4EE4-913E-60E311265006}"/>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717478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mage (C)">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5580" y="1644652"/>
            <a:ext cx="5703041"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618" y="1644652"/>
            <a:ext cx="4072467" cy="4062413"/>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85A6CB6-503A-43E4-95E9-49CCA6BE0AA8}"/>
              </a:ext>
            </a:extLst>
          </p:cNvPr>
          <p:cNvSpPr>
            <a:spLocks noGrp="1"/>
          </p:cNvSpPr>
          <p:nvPr>
            <p:ph type="body" sz="quarter" idx="14" hasCustomPrompt="1"/>
          </p:nvPr>
        </p:nvSpPr>
        <p:spPr>
          <a:xfrm>
            <a:off x="5685578" y="5388899"/>
            <a:ext cx="5703042"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7" name="Footer Placeholder 4">
            <a:extLst>
              <a:ext uri="{FF2B5EF4-FFF2-40B4-BE49-F238E27FC236}">
                <a16:creationId xmlns:a16="http://schemas.microsoft.com/office/drawing/2014/main" id="{5BE177DB-3D97-4178-B41E-C5E88E6EF6FE}"/>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A29EE775-E260-4614-9C8B-28623B33C6B7}"/>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5416502-54AC-41A8-9007-7185356BD286}" type="datetime1">
              <a:rPr lang="da-DK" smtClean="0"/>
              <a:t>18-11-2019</a:t>
            </a:fld>
            <a:endParaRPr lang="en-GB" dirty="0"/>
          </a:p>
        </p:txBody>
      </p:sp>
      <p:sp>
        <p:nvSpPr>
          <p:cNvPr id="14" name="Title 3">
            <a:extLst>
              <a:ext uri="{FF2B5EF4-FFF2-40B4-BE49-F238E27FC236}">
                <a16:creationId xmlns:a16="http://schemas.microsoft.com/office/drawing/2014/main" id="{6B86DD45-52AD-4B48-970C-9197A385F992}"/>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5" name="Straight Connector 14">
            <a:extLst>
              <a:ext uri="{FF2B5EF4-FFF2-40B4-BE49-F238E27FC236}">
                <a16:creationId xmlns:a16="http://schemas.microsoft.com/office/drawing/2014/main" id="{5FF51121-C7ED-43B3-BD6D-EC5EDD1EE7F9}"/>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97A5CA7E-0A74-4AC1-BB65-7D4508E0D93D}"/>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4095583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2443480" cy="3744247"/>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Content Placeholder 2">
            <a:extLst>
              <a:ext uri="{FF2B5EF4-FFF2-40B4-BE49-F238E27FC236}">
                <a16:creationId xmlns:a16="http://schemas.microsoft.com/office/drawing/2014/main" id="{EE94D7C6-6298-49CF-9E54-6442A65BE7EB}"/>
              </a:ext>
            </a:extLst>
          </p:cNvPr>
          <p:cNvSpPr>
            <a:spLocks noGrp="1"/>
          </p:cNvSpPr>
          <p:nvPr>
            <p:ph idx="1" hasCustomPrompt="1"/>
          </p:nvPr>
        </p:nvSpPr>
        <p:spPr>
          <a:xfrm>
            <a:off x="4056592" y="1644652"/>
            <a:ext cx="7332029"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6C9629C-CF41-41C8-B234-06D2B62B588B}"/>
              </a:ext>
            </a:extLst>
          </p:cNvPr>
          <p:cNvSpPr>
            <a:spLocks noGrp="1"/>
          </p:cNvSpPr>
          <p:nvPr>
            <p:ph type="body" sz="quarter" idx="14" hasCustomPrompt="1"/>
          </p:nvPr>
        </p:nvSpPr>
        <p:spPr>
          <a:xfrm>
            <a:off x="797029" y="5388899"/>
            <a:ext cx="2445068"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F72ED723-2034-4873-8F5F-84CD3DF067D2}"/>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70AABF26-1E97-4163-9AEB-8A08056A2CF2}"/>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D7F2510-2AC1-454A-8E64-01C647A274C9}" type="datetime1">
              <a:rPr lang="da-DK" smtClean="0"/>
              <a:t>18-11-2019</a:t>
            </a:fld>
            <a:endParaRPr lang="en-GB" dirty="0"/>
          </a:p>
        </p:txBody>
      </p:sp>
      <p:sp>
        <p:nvSpPr>
          <p:cNvPr id="13" name="Title 3">
            <a:extLst>
              <a:ext uri="{FF2B5EF4-FFF2-40B4-BE49-F238E27FC236}">
                <a16:creationId xmlns:a16="http://schemas.microsoft.com/office/drawing/2014/main" id="{E457DC24-BFDE-4172-B9A5-DE4583B47384}"/>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4" name="Straight Connector 13">
            <a:extLst>
              <a:ext uri="{FF2B5EF4-FFF2-40B4-BE49-F238E27FC236}">
                <a16:creationId xmlns:a16="http://schemas.microsoft.com/office/drawing/2014/main" id="{9E4CF060-33DA-4DFF-ADFF-7B9DA2B4BCA3}"/>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E7FC3C6E-F7AA-4111-89A5-F05C448069DA}"/>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756513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536905"/>
            <a:ext cx="10590002" cy="4851993"/>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4" name="Title 1"/>
          <p:cNvSpPr>
            <a:spLocks noGrp="1"/>
          </p:cNvSpPr>
          <p:nvPr>
            <p:ph type="title"/>
          </p:nvPr>
        </p:nvSpPr>
        <p:spPr>
          <a:xfrm>
            <a:off x="1613110" y="906489"/>
            <a:ext cx="3257974" cy="2157549"/>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797029" y="5388899"/>
            <a:ext cx="10591592"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040854D9-4A7F-43DD-ADEE-729ECE38A71B}"/>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3B009AD-71AF-4311-AB8D-836DCA3740C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FE203B9-8B1C-4A5B-B612-AC61C6F59204}" type="datetime1">
              <a:rPr lang="da-DK" smtClean="0"/>
              <a:t>18-11-2019</a:t>
            </a:fld>
            <a:endParaRPr lang="en-GB" dirty="0"/>
          </a:p>
        </p:txBody>
      </p:sp>
      <p:pic>
        <p:nvPicPr>
          <p:cNvPr id="11" name="Picture 10">
            <a:extLst>
              <a:ext uri="{FF2B5EF4-FFF2-40B4-BE49-F238E27FC236}">
                <a16:creationId xmlns:a16="http://schemas.microsoft.com/office/drawing/2014/main" id="{9FAEC823-7502-4C99-9A45-EDBEF59E84D1}"/>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2360341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images (A)">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E3950CBF-72E1-4385-99DA-211C9A719C86}"/>
              </a:ext>
            </a:extLst>
          </p:cNvPr>
          <p:cNvSpPr>
            <a:spLocks noGrp="1"/>
          </p:cNvSpPr>
          <p:nvPr>
            <p:ph type="body" sz="quarter" idx="18" hasCustomPrompt="1"/>
          </p:nvPr>
        </p:nvSpPr>
        <p:spPr>
          <a:xfrm>
            <a:off x="797029" y="5387834"/>
            <a:ext cx="4074055"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5" name="Text Placeholder 4">
            <a:extLst>
              <a:ext uri="{FF2B5EF4-FFF2-40B4-BE49-F238E27FC236}">
                <a16:creationId xmlns:a16="http://schemas.microsoft.com/office/drawing/2014/main" id="{45D561B5-A7F3-463C-BD8C-C2813F3D379D}"/>
              </a:ext>
            </a:extLst>
          </p:cNvPr>
          <p:cNvSpPr>
            <a:spLocks noGrp="1"/>
          </p:cNvSpPr>
          <p:nvPr>
            <p:ph type="body" sz="quarter" idx="19" hasCustomPrompt="1"/>
          </p:nvPr>
        </p:nvSpPr>
        <p:spPr>
          <a:xfrm>
            <a:off x="5685578" y="5387835"/>
            <a:ext cx="5703042" cy="317907"/>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798618" y="1644652"/>
            <a:ext cx="4072467" cy="3743181"/>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5578" y="1644652"/>
            <a:ext cx="5703042"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Footer Placeholder 4">
            <a:extLst>
              <a:ext uri="{FF2B5EF4-FFF2-40B4-BE49-F238E27FC236}">
                <a16:creationId xmlns:a16="http://schemas.microsoft.com/office/drawing/2014/main" id="{C5F701B6-51A4-429E-BAE7-303D346C10AB}"/>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2" name="Date_DateCustomA">
            <a:extLst>
              <a:ext uri="{FF2B5EF4-FFF2-40B4-BE49-F238E27FC236}">
                <a16:creationId xmlns:a16="http://schemas.microsoft.com/office/drawing/2014/main" id="{AF6FCEB8-934A-4A77-A838-C33FC03CC5FA}"/>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ED43FDE-EA3E-41B7-8A25-CFE81857C0DF}" type="datetime1">
              <a:rPr lang="da-DK" smtClean="0"/>
              <a:t>18-11-2019</a:t>
            </a:fld>
            <a:endParaRPr lang="en-GB" dirty="0"/>
          </a:p>
        </p:txBody>
      </p:sp>
      <p:sp>
        <p:nvSpPr>
          <p:cNvPr id="15" name="Title 3">
            <a:extLst>
              <a:ext uri="{FF2B5EF4-FFF2-40B4-BE49-F238E27FC236}">
                <a16:creationId xmlns:a16="http://schemas.microsoft.com/office/drawing/2014/main" id="{49E782C0-FCA7-4F25-9362-E4CD13214EDA}"/>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6" name="Straight Connector 15">
            <a:extLst>
              <a:ext uri="{FF2B5EF4-FFF2-40B4-BE49-F238E27FC236}">
                <a16:creationId xmlns:a16="http://schemas.microsoft.com/office/drawing/2014/main" id="{BDDD47EF-958D-4AC4-85AB-BB1A0BD12B0D}"/>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00C5AC14-EA6A-4083-AACB-720E632BC654}"/>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67295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
          <p:cNvSpPr>
            <a:spLocks noGrp="1"/>
          </p:cNvSpPr>
          <p:nvPr>
            <p:ph type="dt" sz="half" idx="10"/>
          </p:nvPr>
        </p:nvSpPr>
        <p:spPr/>
        <p:txBody>
          <a:bodyPr/>
          <a:lstStyle/>
          <a:p>
            <a:fld id="{2F99ED2E-F062-43E5-AE1F-08CF74170B0C}" type="datetime2">
              <a:rPr lang="da-DK" smtClean="0"/>
              <a:t>18. november 2019</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a:t>Tilføj anmærkningstekst</a:t>
            </a:r>
          </a:p>
        </p:txBody>
      </p:sp>
      <p:pic>
        <p:nvPicPr>
          <p:cNvPr id="12" name="Logo">
            <a:extLst>
              <a:ext uri="{FF2B5EF4-FFF2-40B4-BE49-F238E27FC236}">
                <a16:creationId xmlns:a16="http://schemas.microsoft.com/office/drawing/2014/main" id="{FECC506D-1CDC-4383-9906-AE73BF191F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Tree>
    <p:extLst>
      <p:ext uri="{BB962C8B-B14F-4D97-AF65-F5344CB8AC3E}">
        <p14:creationId xmlns:p14="http://schemas.microsoft.com/office/powerpoint/2010/main" val="26900877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images (B)">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8144935"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618" y="5387835"/>
            <a:ext cx="8144935"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Picture Placeholder 3">
            <a:extLst>
              <a:ext uri="{FF2B5EF4-FFF2-40B4-BE49-F238E27FC236}">
                <a16:creationId xmlns:a16="http://schemas.microsoft.com/office/drawing/2014/main" id="{89424118-58CD-42CA-86D2-8D172442E460}"/>
              </a:ext>
            </a:extLst>
          </p:cNvPr>
          <p:cNvSpPr>
            <a:spLocks noGrp="1"/>
          </p:cNvSpPr>
          <p:nvPr>
            <p:ph type="pic" sz="quarter" idx="17" hasCustomPrompt="1"/>
          </p:nvPr>
        </p:nvSpPr>
        <p:spPr>
          <a:xfrm>
            <a:off x="9758046" y="1644652"/>
            <a:ext cx="1630575" cy="3744248"/>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8" name="Text Placeholder 4">
            <a:extLst>
              <a:ext uri="{FF2B5EF4-FFF2-40B4-BE49-F238E27FC236}">
                <a16:creationId xmlns:a16="http://schemas.microsoft.com/office/drawing/2014/main" id="{45AEC6E4-C3EF-4192-856D-9039F171C484}"/>
              </a:ext>
            </a:extLst>
          </p:cNvPr>
          <p:cNvSpPr>
            <a:spLocks noGrp="1"/>
          </p:cNvSpPr>
          <p:nvPr>
            <p:ph type="body" sz="quarter" idx="19" hasCustomPrompt="1"/>
          </p:nvPr>
        </p:nvSpPr>
        <p:spPr>
          <a:xfrm>
            <a:off x="9758046" y="5387835"/>
            <a:ext cx="1630575" cy="317907"/>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C5D31929-EC68-4BA9-818F-D9E7F43918E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4" name="Date_DateCustomA">
            <a:extLst>
              <a:ext uri="{FF2B5EF4-FFF2-40B4-BE49-F238E27FC236}">
                <a16:creationId xmlns:a16="http://schemas.microsoft.com/office/drawing/2014/main" id="{F7836BF7-FD55-405A-874B-61C805C2E3C4}"/>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22AF464-8BEB-4018-875D-A7D10B1FB2B0}" type="datetime1">
              <a:rPr lang="da-DK" smtClean="0"/>
              <a:t>18-11-2019</a:t>
            </a:fld>
            <a:endParaRPr lang="en-GB" dirty="0"/>
          </a:p>
        </p:txBody>
      </p:sp>
      <p:sp>
        <p:nvSpPr>
          <p:cNvPr id="16" name="Title 3">
            <a:extLst>
              <a:ext uri="{FF2B5EF4-FFF2-40B4-BE49-F238E27FC236}">
                <a16:creationId xmlns:a16="http://schemas.microsoft.com/office/drawing/2014/main" id="{5D4A1645-B090-476B-974F-43CA8D1D5685}"/>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7" name="Straight Connector 16">
            <a:extLst>
              <a:ext uri="{FF2B5EF4-FFF2-40B4-BE49-F238E27FC236}">
                <a16:creationId xmlns:a16="http://schemas.microsoft.com/office/drawing/2014/main" id="{85083B3F-A1B6-4358-9618-CF84BDF8ACF0}"/>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266B162A-DD51-4363-99F1-6DC639D3FCF8}"/>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70596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images and fact tex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618" y="5387835"/>
            <a:ext cx="3257974"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F7D20742-1518-4D1C-84E0-A50DB3F71AB2}"/>
              </a:ext>
            </a:extLst>
          </p:cNvPr>
          <p:cNvSpPr>
            <a:spLocks noGrp="1"/>
          </p:cNvSpPr>
          <p:nvPr>
            <p:ph type="body" sz="quarter" idx="25" hasCustomPrompt="1"/>
          </p:nvPr>
        </p:nvSpPr>
        <p:spPr>
          <a:xfrm>
            <a:off x="4871084" y="5387835"/>
            <a:ext cx="3257974" cy="317907"/>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3257974" cy="3744247"/>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1085" y="1644650"/>
            <a:ext cx="3257973" cy="374424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2" name="Text Placeholder 6">
            <a:extLst>
              <a:ext uri="{FF2B5EF4-FFF2-40B4-BE49-F238E27FC236}">
                <a16:creationId xmlns:a16="http://schemas.microsoft.com/office/drawing/2014/main" id="{2AD0405A-0FD7-4F0F-AF7F-B2047DF5CF9E}"/>
              </a:ext>
            </a:extLst>
          </p:cNvPr>
          <p:cNvSpPr>
            <a:spLocks noGrp="1"/>
          </p:cNvSpPr>
          <p:nvPr>
            <p:ph type="body" sz="quarter" idx="15" hasCustomPrompt="1"/>
          </p:nvPr>
        </p:nvSpPr>
        <p:spPr>
          <a:xfrm>
            <a:off x="8943552" y="1644390"/>
            <a:ext cx="2445069" cy="4062675"/>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50" indent="-251950">
              <a:lnSpc>
                <a:spcPct val="100000"/>
              </a:lnSpc>
              <a:buFont typeface="Verdana" panose="020B0604030504040204" pitchFamily="34" charset="0"/>
              <a:buChar char="•"/>
              <a:defRPr sz="1600" i="0" baseline="0">
                <a:solidFill>
                  <a:schemeClr val="tx2"/>
                </a:solidFill>
              </a:defRPr>
            </a:lvl3pPr>
            <a:lvl4pPr marL="271409" indent="-271409">
              <a:lnSpc>
                <a:spcPct val="100000"/>
              </a:lnSpc>
              <a:buFont typeface="+mj-lt"/>
              <a:buAutoNum type="arabicPeriod"/>
              <a:defRPr sz="1600">
                <a:solidFill>
                  <a:schemeClr val="tx2"/>
                </a:solidFill>
              </a:defRPr>
            </a:lvl4pPr>
            <a:lvl5pPr marL="271409" indent="-271409">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09" indent="-271409">
              <a:buClr>
                <a:schemeClr val="tx2"/>
              </a:buClr>
              <a:buFont typeface="+mj-lt"/>
              <a:buAutoNum type="arabicParenR"/>
              <a:defRPr sz="1000">
                <a:solidFill>
                  <a:schemeClr val="tx2"/>
                </a:solidFill>
              </a:defRPr>
            </a:lvl8pPr>
            <a:lvl9pPr marL="271409" indent="-271409">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Footer Placeholder 4">
            <a:extLst>
              <a:ext uri="{FF2B5EF4-FFF2-40B4-BE49-F238E27FC236}">
                <a16:creationId xmlns:a16="http://schemas.microsoft.com/office/drawing/2014/main" id="{918E1753-D849-4306-90F0-AE9E3B1E439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6" name="Date_DateCustomA">
            <a:extLst>
              <a:ext uri="{FF2B5EF4-FFF2-40B4-BE49-F238E27FC236}">
                <a16:creationId xmlns:a16="http://schemas.microsoft.com/office/drawing/2014/main" id="{4824DA6C-1660-454E-AE9F-DA89A04C5D00}"/>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3CA1AD4-F4A0-49E0-A4E8-5C1EFBE17ED8}" type="datetime1">
              <a:rPr lang="da-DK" smtClean="0"/>
              <a:t>18-11-2019</a:t>
            </a:fld>
            <a:endParaRPr lang="en-GB" dirty="0"/>
          </a:p>
        </p:txBody>
      </p:sp>
      <p:sp>
        <p:nvSpPr>
          <p:cNvPr id="18" name="Title 3">
            <a:extLst>
              <a:ext uri="{FF2B5EF4-FFF2-40B4-BE49-F238E27FC236}">
                <a16:creationId xmlns:a16="http://schemas.microsoft.com/office/drawing/2014/main" id="{8C19FE04-C443-4CF9-925A-3BECB01C20E2}"/>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9" name="Straight Connector 18">
            <a:extLst>
              <a:ext uri="{FF2B5EF4-FFF2-40B4-BE49-F238E27FC236}">
                <a16:creationId xmlns:a16="http://schemas.microsoft.com/office/drawing/2014/main" id="{7B935380-2AD7-4E92-A7E8-838E77D2E5C9}"/>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07206217-F89D-47E9-BA08-3792EA6F04A8}"/>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832570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618" y="5387835"/>
            <a:ext cx="4886961"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A7ABCE10-41F5-4BFF-B780-36E38A40F95C}"/>
              </a:ext>
            </a:extLst>
          </p:cNvPr>
          <p:cNvSpPr>
            <a:spLocks noGrp="1"/>
          </p:cNvSpPr>
          <p:nvPr>
            <p:ph type="body" sz="quarter" idx="25" hasCustomPrompt="1"/>
          </p:nvPr>
        </p:nvSpPr>
        <p:spPr>
          <a:xfrm>
            <a:off x="6500070" y="5387835"/>
            <a:ext cx="2443482" cy="317908"/>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5" name="Text Placeholder 5">
            <a:extLst>
              <a:ext uri="{FF2B5EF4-FFF2-40B4-BE49-F238E27FC236}">
                <a16:creationId xmlns:a16="http://schemas.microsoft.com/office/drawing/2014/main" id="{6B139212-6CFC-41D2-8FC4-04AFFFB5F675}"/>
              </a:ext>
            </a:extLst>
          </p:cNvPr>
          <p:cNvSpPr>
            <a:spLocks noGrp="1"/>
          </p:cNvSpPr>
          <p:nvPr>
            <p:ph type="body" sz="quarter" idx="26" hasCustomPrompt="1"/>
          </p:nvPr>
        </p:nvSpPr>
        <p:spPr>
          <a:xfrm>
            <a:off x="9758046" y="5387835"/>
            <a:ext cx="1630575" cy="317907"/>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4886961"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6500071" y="1644650"/>
            <a:ext cx="2443480" cy="374424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8046" y="1644652"/>
            <a:ext cx="1630575" cy="3744248"/>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2" name="Footer Placeholder 4">
            <a:extLst>
              <a:ext uri="{FF2B5EF4-FFF2-40B4-BE49-F238E27FC236}">
                <a16:creationId xmlns:a16="http://schemas.microsoft.com/office/drawing/2014/main" id="{5874BC50-6BE9-4C0E-B354-8E1950E1DEC6}"/>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A27BE1DC-8318-4E12-A678-697DBD2158D0}"/>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BA1CD0-26E8-4521-B3B3-8C4085616D3D}" type="datetime1">
              <a:rPr lang="da-DK" smtClean="0"/>
              <a:t>18-11-2019</a:t>
            </a:fld>
            <a:endParaRPr lang="en-GB" dirty="0"/>
          </a:p>
        </p:txBody>
      </p:sp>
      <p:sp>
        <p:nvSpPr>
          <p:cNvPr id="19" name="Title 3">
            <a:extLst>
              <a:ext uri="{FF2B5EF4-FFF2-40B4-BE49-F238E27FC236}">
                <a16:creationId xmlns:a16="http://schemas.microsoft.com/office/drawing/2014/main" id="{BB2F8B8B-6467-4FB5-ACDC-E9636F5E2953}"/>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20" name="Straight Connector 19">
            <a:extLst>
              <a:ext uri="{FF2B5EF4-FFF2-40B4-BE49-F238E27FC236}">
                <a16:creationId xmlns:a16="http://schemas.microsoft.com/office/drawing/2014/main" id="{B52D6757-2F62-4539-964B-0998F0387F3F}"/>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0BB6F04D-26F1-4A55-AB5F-5AFD96B438D2}"/>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299375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images (B)">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617" y="5387835"/>
            <a:ext cx="5701454"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3E2CB951-B63B-4713-9C55-151E8F70764A}"/>
              </a:ext>
            </a:extLst>
          </p:cNvPr>
          <p:cNvSpPr>
            <a:spLocks noGrp="1"/>
          </p:cNvSpPr>
          <p:nvPr>
            <p:ph type="body" sz="quarter" idx="25" hasCustomPrompt="1"/>
          </p:nvPr>
        </p:nvSpPr>
        <p:spPr>
          <a:xfrm>
            <a:off x="7314564" y="5387835"/>
            <a:ext cx="1628988"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2" name="Text Placeholder 5">
            <a:extLst>
              <a:ext uri="{FF2B5EF4-FFF2-40B4-BE49-F238E27FC236}">
                <a16:creationId xmlns:a16="http://schemas.microsoft.com/office/drawing/2014/main" id="{4ABF96D0-72C6-404F-8711-EC888AA24B29}"/>
              </a:ext>
            </a:extLst>
          </p:cNvPr>
          <p:cNvSpPr>
            <a:spLocks noGrp="1"/>
          </p:cNvSpPr>
          <p:nvPr>
            <p:ph type="body" sz="quarter" idx="26" hasCustomPrompt="1"/>
          </p:nvPr>
        </p:nvSpPr>
        <p:spPr>
          <a:xfrm>
            <a:off x="9758046" y="5387835"/>
            <a:ext cx="1630575"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7029" y="1644652"/>
            <a:ext cx="5703042"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4564" y="1644650"/>
            <a:ext cx="1628988" cy="374424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8046" y="1644652"/>
            <a:ext cx="1630575" cy="3744248"/>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3" name="Footer Placeholder 4">
            <a:extLst>
              <a:ext uri="{FF2B5EF4-FFF2-40B4-BE49-F238E27FC236}">
                <a16:creationId xmlns:a16="http://schemas.microsoft.com/office/drawing/2014/main" id="{B6ABE9CB-A3E8-48D2-82D8-BB162FBC2ACE}"/>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6" name="Date_DateCustomA">
            <a:extLst>
              <a:ext uri="{FF2B5EF4-FFF2-40B4-BE49-F238E27FC236}">
                <a16:creationId xmlns:a16="http://schemas.microsoft.com/office/drawing/2014/main" id="{F8AC17EF-756D-46C0-9E6D-5F5BC146218E}"/>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1C6C30D-D443-4BE7-9566-B748ADDAE9E2}" type="datetime1">
              <a:rPr lang="da-DK" smtClean="0"/>
              <a:t>18-11-2019</a:t>
            </a:fld>
            <a:endParaRPr lang="en-GB" dirty="0"/>
          </a:p>
        </p:txBody>
      </p:sp>
      <p:sp>
        <p:nvSpPr>
          <p:cNvPr id="18" name="Title 3">
            <a:extLst>
              <a:ext uri="{FF2B5EF4-FFF2-40B4-BE49-F238E27FC236}">
                <a16:creationId xmlns:a16="http://schemas.microsoft.com/office/drawing/2014/main" id="{E04641E2-EEA3-49D3-A6A4-69FAF170567F}"/>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9" name="Straight Connector 18">
            <a:extLst>
              <a:ext uri="{FF2B5EF4-FFF2-40B4-BE49-F238E27FC236}">
                <a16:creationId xmlns:a16="http://schemas.microsoft.com/office/drawing/2014/main" id="{6733CC52-F40F-458D-9961-C637DAC445CC}"/>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ABD50FE6-98D3-41AA-863C-20DEC2F81661}"/>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723397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7029" y="5387835"/>
            <a:ext cx="5703041"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7F8FEFC5-5B98-4110-A017-739F63CE87B2}"/>
              </a:ext>
            </a:extLst>
          </p:cNvPr>
          <p:cNvSpPr>
            <a:spLocks noGrp="1"/>
          </p:cNvSpPr>
          <p:nvPr>
            <p:ph type="body" sz="quarter" idx="25" hasCustomPrompt="1"/>
          </p:nvPr>
        </p:nvSpPr>
        <p:spPr>
          <a:xfrm>
            <a:off x="7314565" y="5387835"/>
            <a:ext cx="1628987"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3" name="Text Placeholder 5">
            <a:extLst>
              <a:ext uri="{FF2B5EF4-FFF2-40B4-BE49-F238E27FC236}">
                <a16:creationId xmlns:a16="http://schemas.microsoft.com/office/drawing/2014/main" id="{EED6E484-ADE4-491D-A306-116A904F4278}"/>
              </a:ext>
            </a:extLst>
          </p:cNvPr>
          <p:cNvSpPr>
            <a:spLocks noGrp="1"/>
          </p:cNvSpPr>
          <p:nvPr>
            <p:ph type="body" sz="quarter" idx="26" hasCustomPrompt="1"/>
          </p:nvPr>
        </p:nvSpPr>
        <p:spPr>
          <a:xfrm>
            <a:off x="9758046" y="3144372"/>
            <a:ext cx="1630575"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5" name="Text Placeholder 6">
            <a:extLst>
              <a:ext uri="{FF2B5EF4-FFF2-40B4-BE49-F238E27FC236}">
                <a16:creationId xmlns:a16="http://schemas.microsoft.com/office/drawing/2014/main" id="{1D494126-0696-4DB9-B563-2B5C9722422F}"/>
              </a:ext>
            </a:extLst>
          </p:cNvPr>
          <p:cNvSpPr>
            <a:spLocks noGrp="1"/>
          </p:cNvSpPr>
          <p:nvPr>
            <p:ph type="body" sz="quarter" idx="27" hasCustomPrompt="1"/>
          </p:nvPr>
        </p:nvSpPr>
        <p:spPr>
          <a:xfrm>
            <a:off x="9758046" y="5387835"/>
            <a:ext cx="1630575"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5701453" cy="3744247"/>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4566" y="1644650"/>
            <a:ext cx="1628987" cy="374424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8046" y="1644652"/>
            <a:ext cx="1630575" cy="1483525"/>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8046" y="3905375"/>
            <a:ext cx="1630575" cy="1483525"/>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5" name="Footer Placeholder 4">
            <a:extLst>
              <a:ext uri="{FF2B5EF4-FFF2-40B4-BE49-F238E27FC236}">
                <a16:creationId xmlns:a16="http://schemas.microsoft.com/office/drawing/2014/main" id="{4567020D-E32F-49AD-ADAE-9E64ADBB8FDF}"/>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8" name="Date_DateCustomA">
            <a:extLst>
              <a:ext uri="{FF2B5EF4-FFF2-40B4-BE49-F238E27FC236}">
                <a16:creationId xmlns:a16="http://schemas.microsoft.com/office/drawing/2014/main" id="{32279A45-1217-4472-8344-3C0A19130A7A}"/>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0163BE0-DB23-4448-A914-F9A119EB449D}" type="datetime1">
              <a:rPr lang="da-DK" smtClean="0"/>
              <a:t>18-11-2019</a:t>
            </a:fld>
            <a:endParaRPr lang="en-GB" dirty="0"/>
          </a:p>
        </p:txBody>
      </p:sp>
      <p:sp>
        <p:nvSpPr>
          <p:cNvPr id="20" name="Title 3">
            <a:extLst>
              <a:ext uri="{FF2B5EF4-FFF2-40B4-BE49-F238E27FC236}">
                <a16:creationId xmlns:a16="http://schemas.microsoft.com/office/drawing/2014/main" id="{3ED9AC21-4DB7-49F2-8B73-D10B1BA3ED31}"/>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21" name="Straight Connector 20">
            <a:extLst>
              <a:ext uri="{FF2B5EF4-FFF2-40B4-BE49-F238E27FC236}">
                <a16:creationId xmlns:a16="http://schemas.microsoft.com/office/drawing/2014/main" id="{699412E3-9D2C-4D1B-A0D5-1010446AD8B3}"/>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DEEFCC15-418F-4210-83DB-70778CD98F96}"/>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07169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 images (B)">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5701453"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7030" y="5387835"/>
            <a:ext cx="5703042" cy="317907"/>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A1F7B2BE-FFF8-4897-A35A-DDFEEB4911B6}"/>
              </a:ext>
            </a:extLst>
          </p:cNvPr>
          <p:cNvSpPr>
            <a:spLocks noGrp="1"/>
          </p:cNvSpPr>
          <p:nvPr>
            <p:ph type="body" sz="quarter" idx="25" hasCustomPrompt="1"/>
          </p:nvPr>
        </p:nvSpPr>
        <p:spPr>
          <a:xfrm>
            <a:off x="7314564" y="3145672"/>
            <a:ext cx="407405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4564" y="1644651"/>
            <a:ext cx="4074056" cy="1483525"/>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3" name="Text Placeholder 5">
            <a:extLst>
              <a:ext uri="{FF2B5EF4-FFF2-40B4-BE49-F238E27FC236}">
                <a16:creationId xmlns:a16="http://schemas.microsoft.com/office/drawing/2014/main" id="{735B3C8D-4ACE-428F-8AD3-7A13F1213FD2}"/>
              </a:ext>
            </a:extLst>
          </p:cNvPr>
          <p:cNvSpPr>
            <a:spLocks noGrp="1"/>
          </p:cNvSpPr>
          <p:nvPr>
            <p:ph type="body" sz="quarter" idx="26" hasCustomPrompt="1"/>
          </p:nvPr>
        </p:nvSpPr>
        <p:spPr>
          <a:xfrm>
            <a:off x="7314566" y="5387835"/>
            <a:ext cx="1628987"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5" name="Text Placeholder 6">
            <a:extLst>
              <a:ext uri="{FF2B5EF4-FFF2-40B4-BE49-F238E27FC236}">
                <a16:creationId xmlns:a16="http://schemas.microsoft.com/office/drawing/2014/main" id="{C7A95160-7865-47B1-BBD0-32DA9C96FEC4}"/>
              </a:ext>
            </a:extLst>
          </p:cNvPr>
          <p:cNvSpPr>
            <a:spLocks noGrp="1"/>
          </p:cNvSpPr>
          <p:nvPr>
            <p:ph type="body" sz="quarter" idx="27" hasCustomPrompt="1"/>
          </p:nvPr>
        </p:nvSpPr>
        <p:spPr>
          <a:xfrm>
            <a:off x="9758044" y="5387835"/>
            <a:ext cx="163057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4566" y="3905374"/>
            <a:ext cx="1628987"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8044" y="3905375"/>
            <a:ext cx="1630576"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9" name="Footer Placeholder 4">
            <a:extLst>
              <a:ext uri="{FF2B5EF4-FFF2-40B4-BE49-F238E27FC236}">
                <a16:creationId xmlns:a16="http://schemas.microsoft.com/office/drawing/2014/main" id="{651A90D8-504E-4DC5-901B-5180BA0DE16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1" name="Date_DateCustomA">
            <a:extLst>
              <a:ext uri="{FF2B5EF4-FFF2-40B4-BE49-F238E27FC236}">
                <a16:creationId xmlns:a16="http://schemas.microsoft.com/office/drawing/2014/main" id="{C64ACC7F-7EC9-4D88-B2D9-4BD783C75A0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9A71ECC-6310-48AC-891B-D74F6EA1C8F1}" type="datetime1">
              <a:rPr lang="da-DK" smtClean="0"/>
              <a:t>18-11-2019</a:t>
            </a:fld>
            <a:endParaRPr lang="en-GB" dirty="0"/>
          </a:p>
        </p:txBody>
      </p:sp>
      <p:sp>
        <p:nvSpPr>
          <p:cNvPr id="23" name="Title 3">
            <a:extLst>
              <a:ext uri="{FF2B5EF4-FFF2-40B4-BE49-F238E27FC236}">
                <a16:creationId xmlns:a16="http://schemas.microsoft.com/office/drawing/2014/main" id="{A39209E2-54FF-4184-A468-17872844502E}"/>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24" name="Straight Connector 23">
            <a:extLst>
              <a:ext uri="{FF2B5EF4-FFF2-40B4-BE49-F238E27FC236}">
                <a16:creationId xmlns:a16="http://schemas.microsoft.com/office/drawing/2014/main" id="{0105DFDF-5246-4EAC-A21D-D68E663723B0}"/>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D39A384D-03F2-497F-AFD1-E6D56750E8A9}"/>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606210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ve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7030" y="5388899"/>
            <a:ext cx="5703042" cy="316843"/>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0" name="Text Placeholder 4">
            <a:extLst>
              <a:ext uri="{FF2B5EF4-FFF2-40B4-BE49-F238E27FC236}">
                <a16:creationId xmlns:a16="http://schemas.microsoft.com/office/drawing/2014/main" id="{42DF0A72-5AF0-4ACE-B2DB-4155F465E0B5}"/>
              </a:ext>
            </a:extLst>
          </p:cNvPr>
          <p:cNvSpPr>
            <a:spLocks noGrp="1"/>
          </p:cNvSpPr>
          <p:nvPr>
            <p:ph type="body" sz="quarter" idx="25" hasCustomPrompt="1"/>
          </p:nvPr>
        </p:nvSpPr>
        <p:spPr>
          <a:xfrm>
            <a:off x="7314564" y="3144193"/>
            <a:ext cx="1628988"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1" name="Text Placeholder 5">
            <a:extLst>
              <a:ext uri="{FF2B5EF4-FFF2-40B4-BE49-F238E27FC236}">
                <a16:creationId xmlns:a16="http://schemas.microsoft.com/office/drawing/2014/main" id="{0F958486-0A01-4664-898B-849018028B9C}"/>
              </a:ext>
            </a:extLst>
          </p:cNvPr>
          <p:cNvSpPr>
            <a:spLocks noGrp="1"/>
          </p:cNvSpPr>
          <p:nvPr>
            <p:ph type="body" sz="quarter" idx="26" hasCustomPrompt="1"/>
          </p:nvPr>
        </p:nvSpPr>
        <p:spPr>
          <a:xfrm>
            <a:off x="7314564" y="5387953"/>
            <a:ext cx="1628988"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2" name="Text Placeholder 6">
            <a:extLst>
              <a:ext uri="{FF2B5EF4-FFF2-40B4-BE49-F238E27FC236}">
                <a16:creationId xmlns:a16="http://schemas.microsoft.com/office/drawing/2014/main" id="{72AE0D8A-202F-43F6-AB72-839F68F575A8}"/>
              </a:ext>
            </a:extLst>
          </p:cNvPr>
          <p:cNvSpPr>
            <a:spLocks noGrp="1"/>
          </p:cNvSpPr>
          <p:nvPr>
            <p:ph type="body" sz="quarter" idx="27" hasCustomPrompt="1"/>
          </p:nvPr>
        </p:nvSpPr>
        <p:spPr>
          <a:xfrm>
            <a:off x="9758044" y="3144193"/>
            <a:ext cx="163057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5" name="Text Placeholder 7">
            <a:extLst>
              <a:ext uri="{FF2B5EF4-FFF2-40B4-BE49-F238E27FC236}">
                <a16:creationId xmlns:a16="http://schemas.microsoft.com/office/drawing/2014/main" id="{553D49DA-A17B-44D7-8EBB-64C685A23079}"/>
              </a:ext>
            </a:extLst>
          </p:cNvPr>
          <p:cNvSpPr>
            <a:spLocks noGrp="1"/>
          </p:cNvSpPr>
          <p:nvPr>
            <p:ph type="body" sz="quarter" idx="28" hasCustomPrompt="1"/>
          </p:nvPr>
        </p:nvSpPr>
        <p:spPr>
          <a:xfrm>
            <a:off x="9758044" y="5387953"/>
            <a:ext cx="163057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5701453" cy="374424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4564" y="1644651"/>
            <a:ext cx="1628988"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4564" y="3905374"/>
            <a:ext cx="1628988"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8044" y="1644652"/>
            <a:ext cx="1630576"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8045" y="3905375"/>
            <a:ext cx="1630575"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7" name="Footer Placeholder 4">
            <a:extLst>
              <a:ext uri="{FF2B5EF4-FFF2-40B4-BE49-F238E27FC236}">
                <a16:creationId xmlns:a16="http://schemas.microsoft.com/office/drawing/2014/main" id="{89EC51AE-5F71-4517-A9E0-7E30DE0DEAED}"/>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3" name="Date_DateCustomA">
            <a:extLst>
              <a:ext uri="{FF2B5EF4-FFF2-40B4-BE49-F238E27FC236}">
                <a16:creationId xmlns:a16="http://schemas.microsoft.com/office/drawing/2014/main" id="{9986C71A-FB30-4BC3-80B0-20BC5417034B}"/>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963DA0D-34AB-428B-99C6-6883D76C4C9D}" type="datetime1">
              <a:rPr lang="da-DK" smtClean="0"/>
              <a:t>18-11-2019</a:t>
            </a:fld>
            <a:endParaRPr lang="en-GB" dirty="0"/>
          </a:p>
        </p:txBody>
      </p:sp>
      <p:sp>
        <p:nvSpPr>
          <p:cNvPr id="25" name="Title 3">
            <a:extLst>
              <a:ext uri="{FF2B5EF4-FFF2-40B4-BE49-F238E27FC236}">
                <a16:creationId xmlns:a16="http://schemas.microsoft.com/office/drawing/2014/main" id="{CEF8E6AA-F734-4CAF-B478-F44F3A32E371}"/>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26" name="Straight Connector 25">
            <a:extLst>
              <a:ext uri="{FF2B5EF4-FFF2-40B4-BE49-F238E27FC236}">
                <a16:creationId xmlns:a16="http://schemas.microsoft.com/office/drawing/2014/main" id="{C60B900D-FC69-44B2-860D-C883BE7404E3}"/>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AFF41687-EEFF-4776-95AE-108F2D435715}"/>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2534716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ive images (B)">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7029" y="5387953"/>
            <a:ext cx="3259562" cy="31816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78" indent="-176178">
              <a:lnSpc>
                <a:spcPct val="100000"/>
              </a:lnSpc>
              <a:buFont typeface="+mj-lt"/>
              <a:buAutoNum type="arabicPeriod"/>
              <a:defRPr sz="1200">
                <a:solidFill>
                  <a:schemeClr val="bg2"/>
                </a:solidFill>
              </a:defRPr>
            </a:lvl4pPr>
            <a:lvl5pPr marL="176178" indent="-176178">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5" name="Text Placeholder 4">
            <a:extLst>
              <a:ext uri="{FF2B5EF4-FFF2-40B4-BE49-F238E27FC236}">
                <a16:creationId xmlns:a16="http://schemas.microsoft.com/office/drawing/2014/main" id="{F02B0B2F-7F53-4AFC-9446-DB6C5777E698}"/>
              </a:ext>
            </a:extLst>
          </p:cNvPr>
          <p:cNvSpPr>
            <a:spLocks noGrp="1"/>
          </p:cNvSpPr>
          <p:nvPr>
            <p:ph type="body" sz="quarter" idx="27" hasCustomPrompt="1"/>
          </p:nvPr>
        </p:nvSpPr>
        <p:spPr>
          <a:xfrm>
            <a:off x="4875849" y="3145672"/>
            <a:ext cx="6486776"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0" name="Text Placeholder 5">
            <a:extLst>
              <a:ext uri="{FF2B5EF4-FFF2-40B4-BE49-F238E27FC236}">
                <a16:creationId xmlns:a16="http://schemas.microsoft.com/office/drawing/2014/main" id="{0662756F-E3F0-402D-9E22-0BE6B392C8C9}"/>
              </a:ext>
            </a:extLst>
          </p:cNvPr>
          <p:cNvSpPr>
            <a:spLocks noGrp="1"/>
          </p:cNvSpPr>
          <p:nvPr>
            <p:ph type="body" sz="quarter" idx="28" hasCustomPrompt="1"/>
          </p:nvPr>
        </p:nvSpPr>
        <p:spPr>
          <a:xfrm>
            <a:off x="4871085" y="5387953"/>
            <a:ext cx="1625812" cy="318166"/>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1" name="Text Placeholder 6">
            <a:extLst>
              <a:ext uri="{FF2B5EF4-FFF2-40B4-BE49-F238E27FC236}">
                <a16:creationId xmlns:a16="http://schemas.microsoft.com/office/drawing/2014/main" id="{BE7208CB-CE86-4F3D-B12C-D8268891AA47}"/>
              </a:ext>
            </a:extLst>
          </p:cNvPr>
          <p:cNvSpPr>
            <a:spLocks noGrp="1"/>
          </p:cNvSpPr>
          <p:nvPr>
            <p:ph type="body" sz="quarter" idx="29" hasCustomPrompt="1"/>
          </p:nvPr>
        </p:nvSpPr>
        <p:spPr>
          <a:xfrm>
            <a:off x="7314566" y="5387953"/>
            <a:ext cx="1628987"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22" name="Text Placeholder 7">
            <a:extLst>
              <a:ext uri="{FF2B5EF4-FFF2-40B4-BE49-F238E27FC236}">
                <a16:creationId xmlns:a16="http://schemas.microsoft.com/office/drawing/2014/main" id="{06E02B92-F862-4F76-B8DC-8C3D1FC7F977}"/>
              </a:ext>
            </a:extLst>
          </p:cNvPr>
          <p:cNvSpPr>
            <a:spLocks noGrp="1"/>
          </p:cNvSpPr>
          <p:nvPr>
            <p:ph type="body" sz="quarter" idx="30" hasCustomPrompt="1"/>
          </p:nvPr>
        </p:nvSpPr>
        <p:spPr>
          <a:xfrm>
            <a:off x="9758046" y="5387953"/>
            <a:ext cx="1630575" cy="318166"/>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618" y="1644652"/>
            <a:ext cx="3257974" cy="3744247"/>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1084" y="1644651"/>
            <a:ext cx="6517536"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2" name="Picture Placeholder 3">
            <a:extLst>
              <a:ext uri="{FF2B5EF4-FFF2-40B4-BE49-F238E27FC236}">
                <a16:creationId xmlns:a16="http://schemas.microsoft.com/office/drawing/2014/main" id="{BD840AF9-BBF8-4202-BC96-375E5BEB71AA}"/>
              </a:ext>
            </a:extLst>
          </p:cNvPr>
          <p:cNvSpPr>
            <a:spLocks noGrp="1"/>
          </p:cNvSpPr>
          <p:nvPr>
            <p:ph type="pic" sz="quarter" idx="26" hasCustomPrompt="1"/>
          </p:nvPr>
        </p:nvSpPr>
        <p:spPr>
          <a:xfrm>
            <a:off x="4871085" y="3905096"/>
            <a:ext cx="1628987"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4566" y="3905374"/>
            <a:ext cx="1628987"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8045" y="3905375"/>
            <a:ext cx="1630575" cy="148352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9" name="Footer Placeholder 4">
            <a:extLst>
              <a:ext uri="{FF2B5EF4-FFF2-40B4-BE49-F238E27FC236}">
                <a16:creationId xmlns:a16="http://schemas.microsoft.com/office/drawing/2014/main" id="{DB9DA6D0-8869-4337-BEAF-0ADAFE06FB4B}"/>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4" name="Date_DateCustomA">
            <a:extLst>
              <a:ext uri="{FF2B5EF4-FFF2-40B4-BE49-F238E27FC236}">
                <a16:creationId xmlns:a16="http://schemas.microsoft.com/office/drawing/2014/main" id="{A387D7D7-69FC-41FF-BDFD-687A499B6122}"/>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D7B4CC-4982-4361-AA0F-D524EDB4A7A6}" type="datetime1">
              <a:rPr lang="da-DK" smtClean="0"/>
              <a:t>18-11-2019</a:t>
            </a:fld>
            <a:endParaRPr lang="en-GB" dirty="0"/>
          </a:p>
        </p:txBody>
      </p:sp>
      <p:sp>
        <p:nvSpPr>
          <p:cNvPr id="26" name="Title 3">
            <a:extLst>
              <a:ext uri="{FF2B5EF4-FFF2-40B4-BE49-F238E27FC236}">
                <a16:creationId xmlns:a16="http://schemas.microsoft.com/office/drawing/2014/main" id="{4AFBF0D7-1F89-4B3E-AD2D-2E72D2147244}"/>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27" name="Straight Connector 26">
            <a:extLst>
              <a:ext uri="{FF2B5EF4-FFF2-40B4-BE49-F238E27FC236}">
                <a16:creationId xmlns:a16="http://schemas.microsoft.com/office/drawing/2014/main" id="{E7292ECA-2F45-42E3-8776-DDA191F41BF5}"/>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E6F7CE98-44AC-4E02-A153-B99D5B1BE5F9}"/>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019347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full slide image">
    <p:spTree>
      <p:nvGrpSpPr>
        <p:cNvPr id="1" name=""/>
        <p:cNvGrpSpPr/>
        <p:nvPr/>
      </p:nvGrpSpPr>
      <p:grpSpPr>
        <a:xfrm>
          <a:off x="0" y="0"/>
          <a:ext cx="0" cy="0"/>
          <a:chOff x="0" y="0"/>
          <a:chExt cx="0" cy="0"/>
        </a:xfrm>
      </p:grpSpPr>
      <p:sp>
        <p:nvSpPr>
          <p:cNvPr id="4" name="Background"/>
          <p:cNvSpPr/>
          <p:nvPr userDrawn="1"/>
        </p:nvSpPr>
        <p:spPr>
          <a:xfrm>
            <a:off x="0" y="0"/>
            <a:ext cx="12191187" cy="6856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7" name="Picture Placeholder 5"/>
          <p:cNvSpPr>
            <a:spLocks noGrp="1"/>
          </p:cNvSpPr>
          <p:nvPr>
            <p:ph type="pic" sz="quarter" idx="10" hasCustomPrompt="1"/>
          </p:nvPr>
        </p:nvSpPr>
        <p:spPr>
          <a:xfrm>
            <a:off x="-1" y="0"/>
            <a:ext cx="12194787" cy="6860012"/>
          </a:xfrm>
          <a:solidFill>
            <a:srgbClr val="F6F6F4"/>
          </a:solidFill>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9" name="Text Placeholder 15">
            <a:extLst>
              <a:ext uri="{FF2B5EF4-FFF2-40B4-BE49-F238E27FC236}">
                <a16:creationId xmlns:a16="http://schemas.microsoft.com/office/drawing/2014/main" id="{1C804A56-02C2-4000-8DE1-4C682601C756}"/>
              </a:ext>
            </a:extLst>
          </p:cNvPr>
          <p:cNvSpPr>
            <a:spLocks noGrp="1"/>
          </p:cNvSpPr>
          <p:nvPr>
            <p:ph type="body" sz="quarter" idx="12" hasCustomPrompt="1"/>
          </p:nvPr>
        </p:nvSpPr>
        <p:spPr bwMode="auto">
          <a:xfrm>
            <a:off x="798617" y="6158174"/>
            <a:ext cx="1220559" cy="255541"/>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1" name="Slide Number Placeholder 5" hidden="1">
            <a:extLst>
              <a:ext uri="{FF2B5EF4-FFF2-40B4-BE49-F238E27FC236}">
                <a16:creationId xmlns:a16="http://schemas.microsoft.com/office/drawing/2014/main" id="{F8065A6C-B087-4C37-B9BF-238078D124A4}"/>
              </a:ext>
            </a:extLst>
          </p:cNvPr>
          <p:cNvSpPr>
            <a:spLocks noGrp="1"/>
          </p:cNvSpPr>
          <p:nvPr>
            <p:ph type="sldNum" sz="quarter" idx="4"/>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2" name="Footer Placeholder 4" hidden="1">
            <a:extLst>
              <a:ext uri="{FF2B5EF4-FFF2-40B4-BE49-F238E27FC236}">
                <a16:creationId xmlns:a16="http://schemas.microsoft.com/office/drawing/2014/main" id="{E644527C-AD14-4EB9-ADCA-31C61EBA6546}"/>
              </a:ext>
            </a:extLst>
          </p:cNvPr>
          <p:cNvSpPr>
            <a:spLocks noGrp="1"/>
          </p:cNvSpPr>
          <p:nvPr>
            <p:ph type="ftr" sz="quarter" idx="3"/>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x-none" dirty="0"/>
          </a:p>
        </p:txBody>
      </p:sp>
      <p:sp>
        <p:nvSpPr>
          <p:cNvPr id="13" name="Date_DateCustomA" hidden="1">
            <a:extLst>
              <a:ext uri="{FF2B5EF4-FFF2-40B4-BE49-F238E27FC236}">
                <a16:creationId xmlns:a16="http://schemas.microsoft.com/office/drawing/2014/main" id="{264006B7-F2E6-4F4A-8D05-3F44F8F318B8}"/>
              </a:ext>
            </a:extLst>
          </p:cNvPr>
          <p:cNvSpPr>
            <a:spLocks noGrp="1"/>
          </p:cNvSpPr>
          <p:nvPr>
            <p:ph type="dt" sz="half" idx="2"/>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DF0A408-E218-45FE-9321-7F241ABC64E2}" type="datetime1">
              <a:rPr lang="da-DK" smtClean="0"/>
              <a:t>18-11-2019</a:t>
            </a:fld>
            <a:endParaRPr lang="x-none" dirty="0"/>
          </a:p>
        </p:txBody>
      </p:sp>
      <p:sp>
        <p:nvSpPr>
          <p:cNvPr id="14" name="Title 3">
            <a:extLst>
              <a:ext uri="{FF2B5EF4-FFF2-40B4-BE49-F238E27FC236}">
                <a16:creationId xmlns:a16="http://schemas.microsoft.com/office/drawing/2014/main" id="{9398ECA2-FD90-48BE-B0CF-A4DCAD2E7ABA}"/>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5" name="Straight Connector 14">
            <a:extLst>
              <a:ext uri="{FF2B5EF4-FFF2-40B4-BE49-F238E27FC236}">
                <a16:creationId xmlns:a16="http://schemas.microsoft.com/office/drawing/2014/main" id="{B995595B-8F6F-41F6-B32A-08358302BE03}"/>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59170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3" name="Background"/>
          <p:cNvSpPr/>
          <p:nvPr userDrawn="1"/>
        </p:nvSpPr>
        <p:spPr>
          <a:xfrm>
            <a:off x="0" y="0"/>
            <a:ext cx="12191187" cy="6856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6" name="Picture Placeholder 5"/>
          <p:cNvSpPr>
            <a:spLocks noGrp="1"/>
          </p:cNvSpPr>
          <p:nvPr>
            <p:ph type="pic" sz="quarter" idx="10" hasCustomPrompt="1"/>
          </p:nvPr>
        </p:nvSpPr>
        <p:spPr>
          <a:xfrm>
            <a:off x="-1" y="0"/>
            <a:ext cx="12194787" cy="6860012"/>
          </a:xfrm>
          <a:solidFill>
            <a:srgbClr val="F6F6F4"/>
          </a:solidFill>
        </p:spPr>
        <p:txBody>
          <a:bodyPr tIns="0" anchor="t" anchorCtr="0"/>
          <a:lstStyle>
            <a:lvl1pPr marL="0" indent="0" algn="ctr">
              <a:buNone/>
              <a:defRPr baseline="0">
                <a:solidFill>
                  <a:schemeClr val="tx1"/>
                </a:solidFill>
              </a:defRPr>
            </a:lvl1pPr>
          </a:lstStyle>
          <a:p>
            <a:r>
              <a:rPr lang="en-GB" noProof="0"/>
              <a:t>Mark placeholder to insert image</a:t>
            </a:r>
            <a:endParaRPr lang="en-GB" noProof="0" dirty="0"/>
          </a:p>
        </p:txBody>
      </p:sp>
      <p:sp>
        <p:nvSpPr>
          <p:cNvPr id="7" name="Text Placeholder 15">
            <a:extLst>
              <a:ext uri="{FF2B5EF4-FFF2-40B4-BE49-F238E27FC236}">
                <a16:creationId xmlns:a16="http://schemas.microsoft.com/office/drawing/2014/main" id="{D502E4A2-448F-4BE7-8814-15A06BDE1CF9}"/>
              </a:ext>
            </a:extLst>
          </p:cNvPr>
          <p:cNvSpPr>
            <a:spLocks noGrp="1"/>
          </p:cNvSpPr>
          <p:nvPr>
            <p:ph type="body" sz="quarter" idx="12" hasCustomPrompt="1"/>
          </p:nvPr>
        </p:nvSpPr>
        <p:spPr bwMode="auto">
          <a:xfrm>
            <a:off x="798617" y="6158174"/>
            <a:ext cx="1220559" cy="255541"/>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0" name="Slide Number Placeholder 5" hidden="1">
            <a:extLst>
              <a:ext uri="{FF2B5EF4-FFF2-40B4-BE49-F238E27FC236}">
                <a16:creationId xmlns:a16="http://schemas.microsoft.com/office/drawing/2014/main" id="{DB3E8C21-56F3-43EB-BF88-4EEB72C3F75D}"/>
              </a:ext>
            </a:extLst>
          </p:cNvPr>
          <p:cNvSpPr>
            <a:spLocks noGrp="1"/>
          </p:cNvSpPr>
          <p:nvPr>
            <p:ph type="sldNum" sz="quarter" idx="4"/>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1" name="Footer Placeholder 4" hidden="1">
            <a:extLst>
              <a:ext uri="{FF2B5EF4-FFF2-40B4-BE49-F238E27FC236}">
                <a16:creationId xmlns:a16="http://schemas.microsoft.com/office/drawing/2014/main" id="{35D10A95-9140-4D91-8BAE-655D1782D7D6}"/>
              </a:ext>
            </a:extLst>
          </p:cNvPr>
          <p:cNvSpPr>
            <a:spLocks noGrp="1"/>
          </p:cNvSpPr>
          <p:nvPr>
            <p:ph type="ftr" sz="quarter" idx="3"/>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x-none" dirty="0"/>
          </a:p>
        </p:txBody>
      </p:sp>
      <p:sp>
        <p:nvSpPr>
          <p:cNvPr id="12" name="Date_DateCustomA" hidden="1">
            <a:extLst>
              <a:ext uri="{FF2B5EF4-FFF2-40B4-BE49-F238E27FC236}">
                <a16:creationId xmlns:a16="http://schemas.microsoft.com/office/drawing/2014/main" id="{3FA8083C-E59E-4629-A5C9-D403872552DF}"/>
              </a:ext>
            </a:extLst>
          </p:cNvPr>
          <p:cNvSpPr>
            <a:spLocks noGrp="1"/>
          </p:cNvSpPr>
          <p:nvPr>
            <p:ph type="dt" sz="half" idx="2"/>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4D4D91C7-1CCB-41AD-A3A0-5EFC1DAEAFBE}" type="datetime1">
              <a:rPr lang="da-DK" smtClean="0"/>
              <a:t>18-11-2019</a:t>
            </a:fld>
            <a:endParaRPr lang="x-none" dirty="0"/>
          </a:p>
        </p:txBody>
      </p:sp>
    </p:spTree>
    <p:extLst>
      <p:ext uri="{BB962C8B-B14F-4D97-AF65-F5344CB8AC3E}">
        <p14:creationId xmlns:p14="http://schemas.microsoft.com/office/powerpoint/2010/main" val="823842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dirty="0"/>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dirty="0"/>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CE1EE5F-543F-41CF-832B-13034BBB5ED1}" type="datetime2">
              <a:rPr lang="da-DK" smtClean="0"/>
              <a:t>18. november 2019</a:t>
            </a:fld>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31842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10" name="Title 1">
            <a:extLst>
              <a:ext uri="{FF2B5EF4-FFF2-40B4-BE49-F238E27FC236}">
                <a16:creationId xmlns:a16="http://schemas.microsoft.com/office/drawing/2014/main" id="{6C267E1F-9146-4D51-A3EA-9E268FC35F7A}"/>
              </a:ext>
            </a:extLst>
          </p:cNvPr>
          <p:cNvSpPr>
            <a:spLocks noGrp="1"/>
          </p:cNvSpPr>
          <p:nvPr>
            <p:ph type="title" hasCustomPrompt="1"/>
          </p:nvPr>
        </p:nvSpPr>
        <p:spPr>
          <a:xfrm>
            <a:off x="798618" y="1945915"/>
            <a:ext cx="7330441" cy="2768684"/>
          </a:xfrm>
        </p:spPr>
        <p:txBody>
          <a:bodyPr/>
          <a:lstStyle>
            <a:lvl1pPr>
              <a:defRPr sz="3199" b="0" cap="none">
                <a:solidFill>
                  <a:schemeClr val="tx1"/>
                </a:solidFill>
              </a:defRPr>
            </a:lvl1pPr>
          </a:lstStyle>
          <a:p>
            <a:r>
              <a:rPr lang="en-GB" dirty="0"/>
              <a:t>Quotation</a:t>
            </a:r>
          </a:p>
        </p:txBody>
      </p:sp>
      <p:sp>
        <p:nvSpPr>
          <p:cNvPr id="26" name="Text Placeholder 5">
            <a:extLst>
              <a:ext uri="{FF2B5EF4-FFF2-40B4-BE49-F238E27FC236}">
                <a16:creationId xmlns:a16="http://schemas.microsoft.com/office/drawing/2014/main" id="{1E1ADCAE-53E0-4B32-A2CA-095078D0C634}"/>
              </a:ext>
            </a:extLst>
          </p:cNvPr>
          <p:cNvSpPr>
            <a:spLocks noGrp="1"/>
          </p:cNvSpPr>
          <p:nvPr>
            <p:ph type="body" sz="quarter" idx="11" hasCustomPrompt="1"/>
          </p:nvPr>
        </p:nvSpPr>
        <p:spPr>
          <a:xfrm>
            <a:off x="796072" y="5018936"/>
            <a:ext cx="7332990" cy="1084011"/>
          </a:xfrm>
        </p:spPr>
        <p:txBody>
          <a:bodyPr lIns="0"/>
          <a:lstStyle>
            <a:lvl1pPr marL="0" indent="0">
              <a:buFont typeface="Arial" panose="020B0604020202020204" pitchFamily="34" charset="0"/>
              <a:buChar char="​"/>
              <a:defRPr sz="1600" baseline="0">
                <a:solidFill>
                  <a:schemeClr val="tx1"/>
                </a:solidFill>
              </a:defRPr>
            </a:lvl1pPr>
          </a:lstStyle>
          <a:p>
            <a:pPr lvl="0"/>
            <a:r>
              <a:rPr lang="en-GB"/>
              <a:t>Name, Title</a:t>
            </a:r>
            <a:endParaRPr lang="en-GB" dirty="0"/>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1421AFA-3AE7-4CEA-BC9B-447859BED57B}" type="slidenum">
              <a:rPr lang="en-GB" smtClean="0"/>
              <a:pPr/>
              <a:t>‹nr.›</a:t>
            </a:fld>
            <a:endParaRPr lang="en-GB" dirty="0"/>
          </a:p>
        </p:txBody>
      </p:sp>
      <p:sp>
        <p:nvSpPr>
          <p:cNvPr id="6" name="TextBox 5">
            <a:extLst>
              <a:ext uri="{FF2B5EF4-FFF2-40B4-BE49-F238E27FC236}">
                <a16:creationId xmlns:a16="http://schemas.microsoft.com/office/drawing/2014/main" id="{CEE8FF56-E9E6-4CE1-A183-9B907183A27A}"/>
              </a:ext>
            </a:extLst>
          </p:cNvPr>
          <p:cNvSpPr txBox="1"/>
          <p:nvPr userDrawn="1"/>
        </p:nvSpPr>
        <p:spPr bwMode="auto">
          <a:xfrm>
            <a:off x="805541" y="2249830"/>
            <a:ext cx="1671855" cy="2829504"/>
          </a:xfrm>
          <a:prstGeom prst="rect">
            <a:avLst/>
          </a:prstGeom>
          <a:noFill/>
          <a:ln w="9525">
            <a:noFill/>
            <a:miter lim="800000"/>
            <a:headEnd/>
            <a:tailEnd/>
          </a:ln>
          <a:effectLst/>
        </p:spPr>
        <p:txBody>
          <a:bodyPr vert="horz" wrap="square" lIns="35992" tIns="0" rIns="0" bIns="0" numCol="1" rtlCol="0" anchor="t" anchorCtr="0" compatLnSpc="1">
            <a:prstTxWarp prst="textNoShape">
              <a:avLst/>
            </a:prstTxWarp>
            <a:noAutofit/>
          </a:bodyPr>
          <a:lstStyle/>
          <a:p>
            <a:pPr marL="12697" marR="0" indent="-25395" algn="l" defTabSz="457109" rtl="0" eaLnBrk="0" fontAlgn="base" latinLnBrk="0" hangingPunct="0">
              <a:lnSpc>
                <a:spcPts val="2163"/>
              </a:lnSpc>
              <a:spcBef>
                <a:spcPct val="0"/>
              </a:spcBef>
              <a:spcAft>
                <a:spcPts val="1500"/>
              </a:spcAft>
              <a:buClrTx/>
              <a:buSzTx/>
              <a:tabLst/>
            </a:pPr>
            <a:r>
              <a:rPr kumimoji="0" lang="en-GB" sz="19896"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a:t>
            </a:r>
          </a:p>
        </p:txBody>
      </p:sp>
      <p:sp>
        <p:nvSpPr>
          <p:cNvPr id="14" name="Freeform 5">
            <a:extLst>
              <a:ext uri="{FF2B5EF4-FFF2-40B4-BE49-F238E27FC236}">
                <a16:creationId xmlns:a16="http://schemas.microsoft.com/office/drawing/2014/main" id="{A9AB153B-AFF1-4043-8D3F-263FEAF2377E}"/>
              </a:ext>
            </a:extLst>
          </p:cNvPr>
          <p:cNvSpPr>
            <a:spLocks noEditPoints="1"/>
          </p:cNvSpPr>
          <p:nvPr userDrawn="1"/>
        </p:nvSpPr>
        <p:spPr bwMode="auto">
          <a:xfrm>
            <a:off x="798617" y="6158174"/>
            <a:ext cx="1219359" cy="25711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tx1"/>
          </a:solidFill>
          <a:ln>
            <a:noFill/>
          </a:ln>
        </p:spPr>
        <p:txBody>
          <a:bodyPr vert="horz" wrap="square" lIns="91419" tIns="45709" rIns="91419" bIns="45709" numCol="1" anchor="t" anchorCtr="0" compatLnSpc="1">
            <a:prstTxWarp prst="textNoShape">
              <a:avLst/>
            </a:prstTxWarp>
          </a:bodyPr>
          <a:lstStyle/>
          <a:p>
            <a:endParaRPr lang="en-GB" sz="1800" dirty="0"/>
          </a:p>
        </p:txBody>
      </p:sp>
      <p:sp>
        <p:nvSpPr>
          <p:cNvPr id="15" name="Footer Placeholder 4">
            <a:extLst>
              <a:ext uri="{FF2B5EF4-FFF2-40B4-BE49-F238E27FC236}">
                <a16:creationId xmlns:a16="http://schemas.microsoft.com/office/drawing/2014/main" id="{55D8EFE0-F00D-46BC-9E29-8C829868EFF4}"/>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tx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BA90A93D-37F9-4C65-91AC-8C8D05B4C5B1}"/>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8B5AADF3-FFF2-45DB-B459-04B98E8D9D5D}" type="datetime1">
              <a:rPr lang="da-DK" smtClean="0"/>
              <a:t>18-11-2019</a:t>
            </a:fld>
            <a:endParaRPr lang="en-GB" dirty="0"/>
          </a:p>
        </p:txBody>
      </p:sp>
    </p:spTree>
    <p:extLst>
      <p:ext uri="{BB962C8B-B14F-4D97-AF65-F5344CB8AC3E}">
        <p14:creationId xmlns:p14="http://schemas.microsoft.com/office/powerpoint/2010/main" val="2554891261"/>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5" name="Footer Placeholder 4">
            <a:extLst>
              <a:ext uri="{FF2B5EF4-FFF2-40B4-BE49-F238E27FC236}">
                <a16:creationId xmlns:a16="http://schemas.microsoft.com/office/drawing/2014/main" id="{702E9997-006D-492C-9877-F7617EDD299A}"/>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7" name="Date_DateCustomA">
            <a:extLst>
              <a:ext uri="{FF2B5EF4-FFF2-40B4-BE49-F238E27FC236}">
                <a16:creationId xmlns:a16="http://schemas.microsoft.com/office/drawing/2014/main" id="{5FC6988B-A4CB-4E12-A565-68D705C3ABC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F8FBD7A-91C3-4B80-9ED3-FC1579FB4605}" type="datetime1">
              <a:rPr lang="da-DK" smtClean="0"/>
              <a:t>18-11-2019</a:t>
            </a:fld>
            <a:endParaRPr lang="en-GB" dirty="0"/>
          </a:p>
        </p:txBody>
      </p:sp>
      <p:sp>
        <p:nvSpPr>
          <p:cNvPr id="9" name="Title 3">
            <a:extLst>
              <a:ext uri="{FF2B5EF4-FFF2-40B4-BE49-F238E27FC236}">
                <a16:creationId xmlns:a16="http://schemas.microsoft.com/office/drawing/2014/main" id="{8EE53862-4291-4EBF-94A1-D5CD8916873C}"/>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10" name="Straight Connector 9">
            <a:extLst>
              <a:ext uri="{FF2B5EF4-FFF2-40B4-BE49-F238E27FC236}">
                <a16:creationId xmlns:a16="http://schemas.microsoft.com/office/drawing/2014/main" id="{A9D113D6-7104-43B2-914B-AAFBD500AFEB}"/>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FD9E262-6CAA-45E0-A30F-25FBB581639C}"/>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32243940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3" name="Footer Placeholder 4">
            <a:extLst>
              <a:ext uri="{FF2B5EF4-FFF2-40B4-BE49-F238E27FC236}">
                <a16:creationId xmlns:a16="http://schemas.microsoft.com/office/drawing/2014/main" id="{3ED85EA1-D7DA-4042-AE58-E34BD5AC52E3}"/>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5" name="Date_DateCustomA">
            <a:extLst>
              <a:ext uri="{FF2B5EF4-FFF2-40B4-BE49-F238E27FC236}">
                <a16:creationId xmlns:a16="http://schemas.microsoft.com/office/drawing/2014/main" id="{235F65ED-2265-47AB-ACC6-E4B66C390755}"/>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232E56A-F322-4679-9CEB-FE4ACE88A6A6}" type="datetime1">
              <a:rPr lang="da-DK" smtClean="0"/>
              <a:t>18-11-2019</a:t>
            </a:fld>
            <a:endParaRPr lang="en-GB" dirty="0"/>
          </a:p>
        </p:txBody>
      </p:sp>
      <p:pic>
        <p:nvPicPr>
          <p:cNvPr id="7" name="Picture 6">
            <a:extLst>
              <a:ext uri="{FF2B5EF4-FFF2-40B4-BE49-F238E27FC236}">
                <a16:creationId xmlns:a16="http://schemas.microsoft.com/office/drawing/2014/main" id="{D68975EC-0998-43BD-9547-FEDF714A8B3D}"/>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959702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End slide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2000" cy="6858000"/>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2" name="Title Placeholder 1"/>
          <p:cNvSpPr>
            <a:spLocks noGrp="1"/>
          </p:cNvSpPr>
          <p:nvPr>
            <p:ph type="ctrTitle"/>
          </p:nvPr>
        </p:nvSpPr>
        <p:spPr>
          <a:xfrm>
            <a:off x="798617" y="452440"/>
            <a:ext cx="10590003" cy="1196444"/>
          </a:xfrm>
        </p:spPr>
        <p:txBody>
          <a:bodyPr tIns="0"/>
          <a:lstStyle>
            <a:lvl1pPr>
              <a:defRPr sz="3199" cap="all" baseline="0" smtClean="0">
                <a:solidFill>
                  <a:schemeClr val="bg1"/>
                </a:solidFill>
                <a:latin typeface="Verdana" pitchFamily="34" charset="0"/>
              </a:defRPr>
            </a:lvl1pPr>
          </a:lstStyle>
          <a:p>
            <a:r>
              <a:rPr lang="en-US" noProof="0"/>
              <a:t>Click to edit Master title style</a:t>
            </a:r>
            <a:endParaRPr lang="en-GB" noProof="0" dirty="0"/>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1" name="Freeform 5">
            <a:extLst>
              <a:ext uri="{FF2B5EF4-FFF2-40B4-BE49-F238E27FC236}">
                <a16:creationId xmlns:a16="http://schemas.microsoft.com/office/drawing/2014/main" id="{91808B17-7D73-48EF-8BED-63693AB76B0C}"/>
              </a:ext>
            </a:extLst>
          </p:cNvPr>
          <p:cNvSpPr>
            <a:spLocks noEditPoints="1"/>
          </p:cNvSpPr>
          <p:nvPr userDrawn="1"/>
        </p:nvSpPr>
        <p:spPr bwMode="auto">
          <a:xfrm>
            <a:off x="798617" y="6158174"/>
            <a:ext cx="1219359" cy="25711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endParaRPr lang="en-GB" sz="1800" dirty="0"/>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9DE48FE9-AE24-4550-9982-77F0FE613944}" type="datetime1">
              <a:rPr lang="da-DK" smtClean="0"/>
              <a:t>18-11-2019</a:t>
            </a:fld>
            <a:endParaRPr lang="en-GB" dirty="0"/>
          </a:p>
        </p:txBody>
      </p:sp>
    </p:spTree>
    <p:extLst>
      <p:ext uri="{BB962C8B-B14F-4D97-AF65-F5344CB8AC3E}">
        <p14:creationId xmlns:p14="http://schemas.microsoft.com/office/powerpoint/2010/main" val="73532872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End slide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2000" cy="6858000"/>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lang="en-GB" sz="1800"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618" y="452439"/>
            <a:ext cx="4886960" cy="4431940"/>
          </a:xfrm>
        </p:spPr>
        <p:txBody>
          <a:bodyPr/>
          <a:lstStyle>
            <a:lvl1pPr>
              <a:defRPr>
                <a:solidFill>
                  <a:schemeClr val="bg1"/>
                </a:solidFill>
              </a:defRPr>
            </a:lvl1pPr>
          </a:lstStyle>
          <a:p>
            <a:r>
              <a:rPr lang="en-GB" dirty="0"/>
              <a:t>Thank you</a:t>
            </a:r>
          </a:p>
        </p:txBody>
      </p:sp>
      <p:sp>
        <p:nvSpPr>
          <p:cNvPr id="10" name="Text Placeholder 5">
            <a:extLst>
              <a:ext uri="{FF2B5EF4-FFF2-40B4-BE49-F238E27FC236}">
                <a16:creationId xmlns:a16="http://schemas.microsoft.com/office/drawing/2014/main" id="{7AAE5DB4-A422-4286-935C-1ABCA4CCEFA2}"/>
              </a:ext>
            </a:extLst>
          </p:cNvPr>
          <p:cNvSpPr>
            <a:spLocks noGrp="1"/>
          </p:cNvSpPr>
          <p:nvPr>
            <p:ph type="body" sz="quarter" idx="11" hasCustomPrompt="1"/>
          </p:nvPr>
        </p:nvSpPr>
        <p:spPr>
          <a:xfrm>
            <a:off x="798618" y="4970200"/>
            <a:ext cx="4886960" cy="365370"/>
          </a:xfrm>
        </p:spPr>
        <p:txBody>
          <a:bodyPr lIns="0" anchor="b" anchorCtr="0"/>
          <a:lstStyle>
            <a:lvl1pPr marL="0" indent="0">
              <a:buFont typeface="Arial" panose="020B0604020202020204" pitchFamily="34" charset="0"/>
              <a:buChar char="​"/>
              <a:defRPr sz="1600">
                <a:solidFill>
                  <a:schemeClr val="bg1"/>
                </a:solidFill>
              </a:defRPr>
            </a:lvl1pPr>
          </a:lstStyle>
          <a:p>
            <a:pPr lvl="0"/>
            <a:r>
              <a:rPr lang="en-GB"/>
              <a:t>Name, Department </a:t>
            </a:r>
            <a:endParaRPr lang="en-GB" dirty="0"/>
          </a:p>
        </p:txBody>
      </p:sp>
      <p:sp>
        <p:nvSpPr>
          <p:cNvPr id="6" name="Text Placeholder 5">
            <a:extLst>
              <a:ext uri="{FF2B5EF4-FFF2-40B4-BE49-F238E27FC236}">
                <a16:creationId xmlns:a16="http://schemas.microsoft.com/office/drawing/2014/main" id="{9B862EE0-F879-436B-A5EA-70A7F83ABF80}"/>
              </a:ext>
            </a:extLst>
          </p:cNvPr>
          <p:cNvSpPr>
            <a:spLocks noGrp="1"/>
          </p:cNvSpPr>
          <p:nvPr>
            <p:ph type="body" sz="quarter" idx="12" hasCustomPrompt="1"/>
          </p:nvPr>
        </p:nvSpPr>
        <p:spPr>
          <a:xfrm>
            <a:off x="798618" y="5332765"/>
            <a:ext cx="4886960" cy="424314"/>
          </a:xfrm>
        </p:spPr>
        <p:txBody>
          <a:bodyPr/>
          <a:lstStyle>
            <a:lvl1pPr marL="0" indent="0">
              <a:spcAft>
                <a:spcPts val="0"/>
              </a:spcAft>
              <a:buFontTx/>
              <a:buNone/>
              <a:defRPr sz="1600">
                <a:solidFill>
                  <a:schemeClr val="bg1"/>
                </a:solidFill>
              </a:defRPr>
            </a:lvl1pPr>
            <a:lvl2pPr marL="395921" indent="0">
              <a:buFontTx/>
              <a:buNone/>
              <a:defRPr sz="1600">
                <a:solidFill>
                  <a:schemeClr val="bg1"/>
                </a:solidFill>
              </a:defRPr>
            </a:lvl2pPr>
            <a:lvl3pPr marL="727055" indent="0">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en-GB"/>
              <a:t>xxx@ramboll.com</a:t>
            </a:r>
            <a:endParaRPr lang="en-GB" dirty="0"/>
          </a:p>
        </p:txBody>
      </p:sp>
      <p:sp>
        <p:nvSpPr>
          <p:cNvPr id="12"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6" name="Freeform 5">
            <a:extLst>
              <a:ext uri="{FF2B5EF4-FFF2-40B4-BE49-F238E27FC236}">
                <a16:creationId xmlns:a16="http://schemas.microsoft.com/office/drawing/2014/main" id="{5A883098-EC9D-45F8-BF2C-3487DF20D354}"/>
              </a:ext>
            </a:extLst>
          </p:cNvPr>
          <p:cNvSpPr>
            <a:spLocks noEditPoints="1"/>
          </p:cNvSpPr>
          <p:nvPr userDrawn="1"/>
        </p:nvSpPr>
        <p:spPr bwMode="auto">
          <a:xfrm>
            <a:off x="798617" y="6158174"/>
            <a:ext cx="1219359" cy="25711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endParaRPr lang="en-GB" sz="1800" dirty="0"/>
          </a:p>
        </p:txBody>
      </p:sp>
      <p:sp>
        <p:nvSpPr>
          <p:cNvPr id="14" name="Footer Placeholder 4">
            <a:extLst>
              <a:ext uri="{FF2B5EF4-FFF2-40B4-BE49-F238E27FC236}">
                <a16:creationId xmlns:a16="http://schemas.microsoft.com/office/drawing/2014/main" id="{09855619-46E8-4B12-8D5A-DE355202193B}"/>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8" name="Date_DateCustomA">
            <a:extLst>
              <a:ext uri="{FF2B5EF4-FFF2-40B4-BE49-F238E27FC236}">
                <a16:creationId xmlns:a16="http://schemas.microsoft.com/office/drawing/2014/main" id="{9CA6E42C-D397-4857-89FC-8B948A957D40}"/>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BD2B7CBC-E6AB-4921-B22F-03727F39CA9F}" type="datetime1">
              <a:rPr lang="da-DK" smtClean="0"/>
              <a:t>18-11-2019</a:t>
            </a:fld>
            <a:endParaRPr lang="en-GB" dirty="0"/>
          </a:p>
        </p:txBody>
      </p:sp>
    </p:spTree>
    <p:extLst>
      <p:ext uri="{BB962C8B-B14F-4D97-AF65-F5344CB8AC3E}">
        <p14:creationId xmlns:p14="http://schemas.microsoft.com/office/powerpoint/2010/main" val="2359205972"/>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15415" y="1644652"/>
            <a:ext cx="5166285" cy="4062413"/>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icture Placeholder 3"/>
          <p:cNvSpPr>
            <a:spLocks noGrp="1"/>
          </p:cNvSpPr>
          <p:nvPr>
            <p:ph type="pic" sz="quarter" idx="10"/>
          </p:nvPr>
        </p:nvSpPr>
        <p:spPr>
          <a:xfrm>
            <a:off x="6210301" y="1645200"/>
            <a:ext cx="5166784" cy="4060800"/>
          </a:xfrm>
          <a:noFill/>
        </p:spPr>
        <p:txBody>
          <a:bodyPr tIns="0" anchor="t" anchorCtr="0"/>
          <a:lstStyle>
            <a:lvl1pPr>
              <a:buNone/>
              <a:defRPr/>
            </a:lvl1pPr>
          </a:lstStyle>
          <a:p>
            <a:r>
              <a:rPr lang="da-DK" noProof="0" dirty="0" err="1"/>
              <a:t>Click</a:t>
            </a:r>
            <a:r>
              <a:rPr lang="da-DK" noProof="0" dirty="0"/>
              <a:t> </a:t>
            </a:r>
            <a:r>
              <a:rPr lang="da-DK" noProof="0" dirty="0" err="1"/>
              <a:t>icon</a:t>
            </a:r>
            <a:r>
              <a:rPr lang="da-DK" noProof="0" dirty="0"/>
              <a:t> to </a:t>
            </a:r>
            <a:r>
              <a:rPr lang="da-DK" noProof="0" dirty="0" err="1"/>
              <a:t>add</a:t>
            </a:r>
            <a:r>
              <a:rPr lang="da-DK" noProof="0" dirty="0"/>
              <a:t> </a:t>
            </a:r>
            <a:r>
              <a:rPr lang="da-DK" noProof="0" dirty="0" err="1"/>
              <a:t>picture</a:t>
            </a:r>
            <a:endParaRPr lang="da-DK" noProof="0" dirty="0"/>
          </a:p>
        </p:txBody>
      </p:sp>
      <p:sp>
        <p:nvSpPr>
          <p:cNvPr id="2" name="Slide Number Placeholder 1"/>
          <p:cNvSpPr>
            <a:spLocks noGrp="1"/>
          </p:cNvSpPr>
          <p:nvPr>
            <p:ph type="sldNum" sz="quarter" idx="11"/>
          </p:nvPr>
        </p:nvSpPr>
        <p:spPr/>
        <p:txBody>
          <a:bodyPr/>
          <a:lstStyle/>
          <a:p>
            <a:fld id="{31421AFA-3AE7-4CEA-BC9B-447859BED57B}" type="slidenum">
              <a:rPr lang="da-DK" smtClean="0"/>
              <a:pPr/>
              <a:t>‹nr.›</a:t>
            </a:fld>
            <a:endParaRPr lang="da-DK" dirty="0"/>
          </a:p>
        </p:txBody>
      </p:sp>
      <p:sp>
        <p:nvSpPr>
          <p:cNvPr id="8" name="Title 3">
            <a:extLst>
              <a:ext uri="{FF2B5EF4-FFF2-40B4-BE49-F238E27FC236}">
                <a16:creationId xmlns:a16="http://schemas.microsoft.com/office/drawing/2014/main" id="{78BAB9EC-0FD0-436E-AC8C-97F0F41F4B3A}"/>
              </a:ext>
            </a:extLst>
          </p:cNvPr>
          <p:cNvSpPr>
            <a:spLocks noGrp="1"/>
          </p:cNvSpPr>
          <p:nvPr>
            <p:ph type="title"/>
          </p:nvPr>
        </p:nvSpPr>
        <p:spPr>
          <a:xfrm>
            <a:off x="798618" y="467891"/>
            <a:ext cx="7340602" cy="748627"/>
          </a:xfrm>
        </p:spPr>
        <p:txBody>
          <a:bodyPr anchor="b" anchorCtr="0"/>
          <a:lstStyle>
            <a:lvl1pPr>
              <a:defRPr>
                <a:solidFill>
                  <a:schemeClr val="accent3"/>
                </a:solidFill>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6047516D-4578-468B-B8E2-FCB1DAA3784B}"/>
              </a:ext>
            </a:extLst>
          </p:cNvPr>
          <p:cNvCxnSpPr/>
          <p:nvPr userDrawn="1"/>
        </p:nvCxnSpPr>
        <p:spPr>
          <a:xfrm>
            <a:off x="798617" y="1332103"/>
            <a:ext cx="7340603"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1ACE126-45D6-4ACD-B0CE-D5F1B7FC4CB5}"/>
              </a:ext>
            </a:extLst>
          </p:cNvPr>
          <p:cNvPicPr>
            <a:picLocks noChangeAspect="1"/>
          </p:cNvPicPr>
          <p:nvPr userDrawn="1"/>
        </p:nvPicPr>
        <p:blipFill>
          <a:blip r:embed="rId2"/>
          <a:stretch>
            <a:fillRect/>
          </a:stretch>
        </p:blipFill>
        <p:spPr>
          <a:xfrm>
            <a:off x="10908620" y="367722"/>
            <a:ext cx="859018" cy="691071"/>
          </a:xfrm>
          <a:prstGeom prst="rect">
            <a:avLst/>
          </a:prstGeom>
        </p:spPr>
      </p:pic>
    </p:spTree>
    <p:extLst>
      <p:ext uri="{BB962C8B-B14F-4D97-AF65-F5344CB8AC3E}">
        <p14:creationId xmlns:p14="http://schemas.microsoft.com/office/powerpoint/2010/main" val="226088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D8477-AF60-4398-A2A2-DB98140B5B52}"/>
              </a:ext>
            </a:extLst>
          </p:cNvPr>
          <p:cNvSpPr>
            <a:spLocks noGrp="1"/>
          </p:cNvSpPr>
          <p:nvPr>
            <p:ph type="ctrTitle"/>
          </p:nvPr>
        </p:nvSpPr>
        <p:spPr>
          <a:xfrm>
            <a:off x="1524001" y="1122375"/>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A2448C49-7013-447F-B506-77B2472B5571}"/>
              </a:ext>
            </a:extLst>
          </p:cNvPr>
          <p:cNvSpPr>
            <a:spLocks noGrp="1"/>
          </p:cNvSpPr>
          <p:nvPr>
            <p:ph type="subTitle" idx="1"/>
          </p:nvPr>
        </p:nvSpPr>
        <p:spPr>
          <a:xfrm>
            <a:off x="1524001" y="3602053"/>
            <a:ext cx="9144000" cy="1655763"/>
          </a:xfrm>
        </p:spPr>
        <p:txBody>
          <a:bodyPr/>
          <a:lstStyle>
            <a:lvl1pPr marL="0" indent="0" algn="ctr">
              <a:buNone/>
              <a:defRPr sz="2400"/>
            </a:lvl1pPr>
            <a:lvl2pPr marL="455259" indent="0" algn="ctr">
              <a:buNone/>
              <a:defRPr sz="2000"/>
            </a:lvl2pPr>
            <a:lvl3pPr marL="910728" indent="0" algn="ctr">
              <a:buNone/>
              <a:defRPr sz="1867"/>
            </a:lvl3pPr>
            <a:lvl4pPr marL="1366093" indent="0" algn="ctr">
              <a:buNone/>
              <a:defRPr sz="1600"/>
            </a:lvl4pPr>
            <a:lvl5pPr marL="1821456" indent="0" algn="ctr">
              <a:buNone/>
              <a:defRPr sz="1600"/>
            </a:lvl5pPr>
            <a:lvl6pPr marL="2276926" indent="0" algn="ctr">
              <a:buNone/>
              <a:defRPr sz="1600"/>
            </a:lvl6pPr>
            <a:lvl7pPr marL="2732182" indent="0" algn="ctr">
              <a:buNone/>
              <a:defRPr sz="1600"/>
            </a:lvl7pPr>
            <a:lvl8pPr marL="3187440" indent="0" algn="ctr">
              <a:buNone/>
              <a:defRPr sz="1600"/>
            </a:lvl8pPr>
            <a:lvl9pPr marL="3642756"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EAE0568-E928-4084-9FCE-57780117632F}"/>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41818179-BEAB-425F-9B7A-5E13D2CA420D}"/>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2BBF82F5-0E8B-439E-9E07-9ABE95B4428A}"/>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909935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CD72E-08F8-4F80-B752-C9A7E39E304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A2EA4D6-D96E-4FE4-898D-7D13194879D5}"/>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8036CC7-D57A-4772-808E-42FE364768CB}"/>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F4693DCC-A93E-4C8E-8462-E90AEB8D6583}"/>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774B8EE6-E045-4213-8F1B-A3D6767FF4B2}"/>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199856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C0533-9A8B-4D90-A58D-14D3427CCCA7}"/>
              </a:ext>
            </a:extLst>
          </p:cNvPr>
          <p:cNvSpPr>
            <a:spLocks noGrp="1"/>
          </p:cNvSpPr>
          <p:nvPr>
            <p:ph type="title"/>
          </p:nvPr>
        </p:nvSpPr>
        <p:spPr>
          <a:xfrm>
            <a:off x="831863" y="170995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746FECCA-88E7-46DF-9490-CD470D933DB6}"/>
              </a:ext>
            </a:extLst>
          </p:cNvPr>
          <p:cNvSpPr>
            <a:spLocks noGrp="1"/>
          </p:cNvSpPr>
          <p:nvPr>
            <p:ph type="body" idx="1"/>
          </p:nvPr>
        </p:nvSpPr>
        <p:spPr>
          <a:xfrm>
            <a:off x="831863" y="4589469"/>
            <a:ext cx="10515600" cy="1500187"/>
          </a:xfrm>
        </p:spPr>
        <p:txBody>
          <a:bodyPr/>
          <a:lstStyle>
            <a:lvl1pPr marL="0" indent="0">
              <a:buNone/>
              <a:defRPr sz="2400">
                <a:solidFill>
                  <a:schemeClr val="tx1">
                    <a:tint val="75000"/>
                  </a:schemeClr>
                </a:solidFill>
              </a:defRPr>
            </a:lvl1pPr>
            <a:lvl2pPr marL="455259" indent="0">
              <a:buNone/>
              <a:defRPr sz="2000">
                <a:solidFill>
                  <a:schemeClr val="tx1">
                    <a:tint val="75000"/>
                  </a:schemeClr>
                </a:solidFill>
              </a:defRPr>
            </a:lvl2pPr>
            <a:lvl3pPr marL="910728" indent="0">
              <a:buNone/>
              <a:defRPr sz="1867">
                <a:solidFill>
                  <a:schemeClr val="tx1">
                    <a:tint val="75000"/>
                  </a:schemeClr>
                </a:solidFill>
              </a:defRPr>
            </a:lvl3pPr>
            <a:lvl4pPr marL="1366093" indent="0">
              <a:buNone/>
              <a:defRPr sz="1600">
                <a:solidFill>
                  <a:schemeClr val="tx1">
                    <a:tint val="75000"/>
                  </a:schemeClr>
                </a:solidFill>
              </a:defRPr>
            </a:lvl4pPr>
            <a:lvl5pPr marL="1821456" indent="0">
              <a:buNone/>
              <a:defRPr sz="1600">
                <a:solidFill>
                  <a:schemeClr val="tx1">
                    <a:tint val="75000"/>
                  </a:schemeClr>
                </a:solidFill>
              </a:defRPr>
            </a:lvl5pPr>
            <a:lvl6pPr marL="2276926" indent="0">
              <a:buNone/>
              <a:defRPr sz="1600">
                <a:solidFill>
                  <a:schemeClr val="tx1">
                    <a:tint val="75000"/>
                  </a:schemeClr>
                </a:solidFill>
              </a:defRPr>
            </a:lvl6pPr>
            <a:lvl7pPr marL="2732182" indent="0">
              <a:buNone/>
              <a:defRPr sz="1600">
                <a:solidFill>
                  <a:schemeClr val="tx1">
                    <a:tint val="75000"/>
                  </a:schemeClr>
                </a:solidFill>
              </a:defRPr>
            </a:lvl7pPr>
            <a:lvl8pPr marL="3187440" indent="0">
              <a:buNone/>
              <a:defRPr sz="1600">
                <a:solidFill>
                  <a:schemeClr val="tx1">
                    <a:tint val="75000"/>
                  </a:schemeClr>
                </a:solidFill>
              </a:defRPr>
            </a:lvl8pPr>
            <a:lvl9pPr marL="3642756"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908A233A-701F-426A-8371-FB6667D3317C}"/>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B88AA620-EE1F-4505-B310-5977D3A8B108}"/>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290F0790-22BC-4A7E-BBE6-F403CB40622A}"/>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5183600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5182C-7666-4B47-A774-8EEA9028EF8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AEA1CA8-CB9C-484D-A41B-DB04EDF3F8F1}"/>
              </a:ext>
            </a:extLst>
          </p:cNvPr>
          <p:cNvSpPr>
            <a:spLocks noGrp="1"/>
          </p:cNvSpPr>
          <p:nvPr>
            <p:ph sz="half" idx="1"/>
          </p:nvPr>
        </p:nvSpPr>
        <p:spPr>
          <a:xfrm>
            <a:off x="838200" y="1825637"/>
            <a:ext cx="5181600" cy="4351339"/>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1FA285A4-7799-4FA3-BE9C-0A87521F2856}"/>
              </a:ext>
            </a:extLst>
          </p:cNvPr>
          <p:cNvSpPr>
            <a:spLocks noGrp="1"/>
          </p:cNvSpPr>
          <p:nvPr>
            <p:ph sz="half" idx="2"/>
          </p:nvPr>
        </p:nvSpPr>
        <p:spPr>
          <a:xfrm>
            <a:off x="6172200" y="1825637"/>
            <a:ext cx="5181600" cy="4351339"/>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D5CC6F1-DA7F-4687-8B15-6D07E5405069}"/>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Pladsholder til sidefod 5">
            <a:extLst>
              <a:ext uri="{FF2B5EF4-FFF2-40B4-BE49-F238E27FC236}">
                <a16:creationId xmlns:a16="http://schemas.microsoft.com/office/drawing/2014/main" id="{69FA0084-CFCF-4ADA-B667-7090A56B570E}"/>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a16="http://schemas.microsoft.com/office/drawing/2014/main" id="{B4ADEDBB-35DA-4972-A0F3-58BBB8108DCB}"/>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6740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dirty="0"/>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dirty="0"/>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E8783176-E4E5-4131-813D-B093C3C9BD23}" type="datetime2">
              <a:rPr lang="da-DK" smtClean="0"/>
              <a:t>18. november 2019</a:t>
            </a:fld>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8DF4A2EE-9AF3-411C-B78C-5A1C5229E67A}"/>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2037277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D619FF-BF83-43BC-B5BC-EA0A2CCAF83C}"/>
              </a:ext>
            </a:extLst>
          </p:cNvPr>
          <p:cNvSpPr>
            <a:spLocks noGrp="1"/>
          </p:cNvSpPr>
          <p:nvPr>
            <p:ph type="title"/>
          </p:nvPr>
        </p:nvSpPr>
        <p:spPr>
          <a:xfrm>
            <a:off x="839800" y="365129"/>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3D3D79D-8195-491C-9E81-7B8DD3A08CCC}"/>
              </a:ext>
            </a:extLst>
          </p:cNvPr>
          <p:cNvSpPr>
            <a:spLocks noGrp="1"/>
          </p:cNvSpPr>
          <p:nvPr>
            <p:ph type="body" idx="1"/>
          </p:nvPr>
        </p:nvSpPr>
        <p:spPr>
          <a:xfrm>
            <a:off x="839801" y="1681163"/>
            <a:ext cx="5157787" cy="823912"/>
          </a:xfrm>
        </p:spPr>
        <p:txBody>
          <a:bodyPr anchor="b"/>
          <a:lstStyle>
            <a:lvl1pPr marL="0" indent="0">
              <a:buNone/>
              <a:defRPr sz="2400" b="1"/>
            </a:lvl1pPr>
            <a:lvl2pPr marL="455259" indent="0">
              <a:buNone/>
              <a:defRPr sz="2000" b="1"/>
            </a:lvl2pPr>
            <a:lvl3pPr marL="910728" indent="0">
              <a:buNone/>
              <a:defRPr sz="1867" b="1"/>
            </a:lvl3pPr>
            <a:lvl4pPr marL="1366093" indent="0">
              <a:buNone/>
              <a:defRPr sz="1600" b="1"/>
            </a:lvl4pPr>
            <a:lvl5pPr marL="1821456" indent="0">
              <a:buNone/>
              <a:defRPr sz="1600" b="1"/>
            </a:lvl5pPr>
            <a:lvl6pPr marL="2276926" indent="0">
              <a:buNone/>
              <a:defRPr sz="1600" b="1"/>
            </a:lvl6pPr>
            <a:lvl7pPr marL="2732182" indent="0">
              <a:buNone/>
              <a:defRPr sz="1600" b="1"/>
            </a:lvl7pPr>
            <a:lvl8pPr marL="3187440" indent="0">
              <a:buNone/>
              <a:defRPr sz="1600" b="1"/>
            </a:lvl8pPr>
            <a:lvl9pPr marL="3642756"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2BA77FDA-E581-4354-8140-20FD16706EC5}"/>
              </a:ext>
            </a:extLst>
          </p:cNvPr>
          <p:cNvSpPr>
            <a:spLocks noGrp="1"/>
          </p:cNvSpPr>
          <p:nvPr>
            <p:ph sz="half" idx="2"/>
          </p:nvPr>
        </p:nvSpPr>
        <p:spPr>
          <a:xfrm>
            <a:off x="839801"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3791941-BA34-4936-B18D-E35817EA0C24}"/>
              </a:ext>
            </a:extLst>
          </p:cNvPr>
          <p:cNvSpPr>
            <a:spLocks noGrp="1"/>
          </p:cNvSpPr>
          <p:nvPr>
            <p:ph type="body" sz="quarter" idx="3"/>
          </p:nvPr>
        </p:nvSpPr>
        <p:spPr>
          <a:xfrm>
            <a:off x="6172215" y="1681163"/>
            <a:ext cx="5183188" cy="823912"/>
          </a:xfrm>
        </p:spPr>
        <p:txBody>
          <a:bodyPr anchor="b"/>
          <a:lstStyle>
            <a:lvl1pPr marL="0" indent="0">
              <a:buNone/>
              <a:defRPr sz="2400" b="1"/>
            </a:lvl1pPr>
            <a:lvl2pPr marL="455259" indent="0">
              <a:buNone/>
              <a:defRPr sz="2000" b="1"/>
            </a:lvl2pPr>
            <a:lvl3pPr marL="910728" indent="0">
              <a:buNone/>
              <a:defRPr sz="1867" b="1"/>
            </a:lvl3pPr>
            <a:lvl4pPr marL="1366093" indent="0">
              <a:buNone/>
              <a:defRPr sz="1600" b="1"/>
            </a:lvl4pPr>
            <a:lvl5pPr marL="1821456" indent="0">
              <a:buNone/>
              <a:defRPr sz="1600" b="1"/>
            </a:lvl5pPr>
            <a:lvl6pPr marL="2276926" indent="0">
              <a:buNone/>
              <a:defRPr sz="1600" b="1"/>
            </a:lvl6pPr>
            <a:lvl7pPr marL="2732182" indent="0">
              <a:buNone/>
              <a:defRPr sz="1600" b="1"/>
            </a:lvl7pPr>
            <a:lvl8pPr marL="3187440" indent="0">
              <a:buNone/>
              <a:defRPr sz="1600" b="1"/>
            </a:lvl8pPr>
            <a:lvl9pPr marL="3642756"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31C77A84-D12E-477C-9AE5-14D2D55FECF2}"/>
              </a:ext>
            </a:extLst>
          </p:cNvPr>
          <p:cNvSpPr>
            <a:spLocks noGrp="1"/>
          </p:cNvSpPr>
          <p:nvPr>
            <p:ph sz="quarter" idx="4"/>
          </p:nvPr>
        </p:nvSpPr>
        <p:spPr>
          <a:xfrm>
            <a:off x="6172215"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F06B90A-E17F-45A4-819B-6A101C539807}"/>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8" name="Pladsholder til sidefod 7">
            <a:extLst>
              <a:ext uri="{FF2B5EF4-FFF2-40B4-BE49-F238E27FC236}">
                <a16:creationId xmlns:a16="http://schemas.microsoft.com/office/drawing/2014/main" id="{D2CEF626-8C2E-4403-A090-D2E7A81C908D}"/>
              </a:ext>
            </a:extLst>
          </p:cNvPr>
          <p:cNvSpPr>
            <a:spLocks noGrp="1"/>
          </p:cNvSpPr>
          <p:nvPr>
            <p:ph type="ftr" sz="quarter" idx="11"/>
          </p:nvPr>
        </p:nvSpPr>
        <p:spPr/>
        <p:txBody>
          <a:bodyPr/>
          <a:lstStyle/>
          <a:p>
            <a:endParaRPr lang="da-DK">
              <a:solidFill>
                <a:prstClr val="black">
                  <a:tint val="75000"/>
                </a:prstClr>
              </a:solidFill>
            </a:endParaRPr>
          </a:p>
        </p:txBody>
      </p:sp>
      <p:sp>
        <p:nvSpPr>
          <p:cNvPr id="9" name="Pladsholder til slidenummer 8">
            <a:extLst>
              <a:ext uri="{FF2B5EF4-FFF2-40B4-BE49-F238E27FC236}">
                <a16:creationId xmlns:a16="http://schemas.microsoft.com/office/drawing/2014/main" id="{F2771B74-0C8F-421A-87E0-00FA8BA0D27C}"/>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181332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AD38-6639-4BD6-8A94-6FDA6F81C6F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F8BFFE8-B43F-4247-8943-311EE54CAEA8}"/>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4" name="Pladsholder til sidefod 3">
            <a:extLst>
              <a:ext uri="{FF2B5EF4-FFF2-40B4-BE49-F238E27FC236}">
                <a16:creationId xmlns:a16="http://schemas.microsoft.com/office/drawing/2014/main" id="{7D08D5B3-1D69-4B5F-9902-B2AC40F7C406}"/>
              </a:ext>
            </a:extLst>
          </p:cNvPr>
          <p:cNvSpPr>
            <a:spLocks noGrp="1"/>
          </p:cNvSpPr>
          <p:nvPr>
            <p:ph type="ftr" sz="quarter" idx="11"/>
          </p:nvPr>
        </p:nvSpPr>
        <p:spPr/>
        <p:txBody>
          <a:bodyPr/>
          <a:lstStyle/>
          <a:p>
            <a:endParaRPr lang="da-DK">
              <a:solidFill>
                <a:prstClr val="black">
                  <a:tint val="75000"/>
                </a:prstClr>
              </a:solidFill>
            </a:endParaRPr>
          </a:p>
        </p:txBody>
      </p:sp>
      <p:sp>
        <p:nvSpPr>
          <p:cNvPr id="5" name="Pladsholder til slidenummer 4">
            <a:extLst>
              <a:ext uri="{FF2B5EF4-FFF2-40B4-BE49-F238E27FC236}">
                <a16:creationId xmlns:a16="http://schemas.microsoft.com/office/drawing/2014/main" id="{F14F8771-B42B-4D7A-A17F-5CF619F52A0A}"/>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5323191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4F1EFAC-29BB-437C-926C-1E5FE2A411D0}"/>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3" name="Pladsholder til sidefod 2">
            <a:extLst>
              <a:ext uri="{FF2B5EF4-FFF2-40B4-BE49-F238E27FC236}">
                <a16:creationId xmlns:a16="http://schemas.microsoft.com/office/drawing/2014/main" id="{13B90DD1-6C5F-4B00-B706-5CD573BDD12C}"/>
              </a:ext>
            </a:extLst>
          </p:cNvPr>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a:extLst>
              <a:ext uri="{FF2B5EF4-FFF2-40B4-BE49-F238E27FC236}">
                <a16:creationId xmlns:a16="http://schemas.microsoft.com/office/drawing/2014/main" id="{71135E39-E74D-4FDA-B3CA-4D4C34F4A41D}"/>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3558792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9AF7F-6BB3-415F-9474-1985C2A1E638}"/>
              </a:ext>
            </a:extLst>
          </p:cNvPr>
          <p:cNvSpPr>
            <a:spLocks noGrp="1"/>
          </p:cNvSpPr>
          <p:nvPr>
            <p:ph type="title"/>
          </p:nvPr>
        </p:nvSpPr>
        <p:spPr>
          <a:xfrm>
            <a:off x="839800" y="457212"/>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1E7A7FF-1BDC-46CC-B82A-3B81876FC80B}"/>
              </a:ext>
            </a:extLst>
          </p:cNvPr>
          <p:cNvSpPr>
            <a:spLocks noGrp="1"/>
          </p:cNvSpPr>
          <p:nvPr>
            <p:ph idx="1"/>
          </p:nvPr>
        </p:nvSpPr>
        <p:spPr>
          <a:xfrm>
            <a:off x="5183188" y="98765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C48156D-D826-4D97-9C6F-8DBBB55722ED}"/>
              </a:ext>
            </a:extLst>
          </p:cNvPr>
          <p:cNvSpPr>
            <a:spLocks noGrp="1"/>
          </p:cNvSpPr>
          <p:nvPr>
            <p:ph type="body" sz="half" idx="2"/>
          </p:nvPr>
        </p:nvSpPr>
        <p:spPr>
          <a:xfrm>
            <a:off x="839800" y="2057403"/>
            <a:ext cx="3932237" cy="3811588"/>
          </a:xfrm>
        </p:spPr>
        <p:txBody>
          <a:bodyPr/>
          <a:lstStyle>
            <a:lvl1pPr marL="0" indent="0">
              <a:buNone/>
              <a:defRPr sz="1600"/>
            </a:lvl1pPr>
            <a:lvl2pPr marL="455259" indent="0">
              <a:buNone/>
              <a:defRPr sz="1467"/>
            </a:lvl2pPr>
            <a:lvl3pPr marL="910728" indent="0">
              <a:buNone/>
              <a:defRPr sz="1200"/>
            </a:lvl3pPr>
            <a:lvl4pPr marL="1366093" indent="0">
              <a:buNone/>
              <a:defRPr sz="1067"/>
            </a:lvl4pPr>
            <a:lvl5pPr marL="1821456" indent="0">
              <a:buNone/>
              <a:defRPr sz="1067"/>
            </a:lvl5pPr>
            <a:lvl6pPr marL="2276926" indent="0">
              <a:buNone/>
              <a:defRPr sz="1067"/>
            </a:lvl6pPr>
            <a:lvl7pPr marL="2732182" indent="0">
              <a:buNone/>
              <a:defRPr sz="1067"/>
            </a:lvl7pPr>
            <a:lvl8pPr marL="3187440" indent="0">
              <a:buNone/>
              <a:defRPr sz="1067"/>
            </a:lvl8pPr>
            <a:lvl9pPr marL="3642756" indent="0">
              <a:buNone/>
              <a:defRPr sz="1067"/>
            </a:lvl9pPr>
          </a:lstStyle>
          <a:p>
            <a:pPr lvl="0"/>
            <a:r>
              <a:rPr lang="da-DK"/>
              <a:t>Rediger teksttypografien i masteren</a:t>
            </a:r>
          </a:p>
        </p:txBody>
      </p:sp>
      <p:sp>
        <p:nvSpPr>
          <p:cNvPr id="5" name="Pladsholder til dato 4">
            <a:extLst>
              <a:ext uri="{FF2B5EF4-FFF2-40B4-BE49-F238E27FC236}">
                <a16:creationId xmlns:a16="http://schemas.microsoft.com/office/drawing/2014/main" id="{F3F16E9C-12E3-47E5-B2F5-B3E53B74A276}"/>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Pladsholder til sidefod 5">
            <a:extLst>
              <a:ext uri="{FF2B5EF4-FFF2-40B4-BE49-F238E27FC236}">
                <a16:creationId xmlns:a16="http://schemas.microsoft.com/office/drawing/2014/main" id="{6110B69A-D47B-4B59-91FB-9152BE4D419F}"/>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a16="http://schemas.microsoft.com/office/drawing/2014/main" id="{D8B1394C-74EC-4FC9-94A1-325C02CF61AE}"/>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842147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2D2DA-FDBC-43F6-A636-961BBCCB63B8}"/>
              </a:ext>
            </a:extLst>
          </p:cNvPr>
          <p:cNvSpPr>
            <a:spLocks noGrp="1"/>
          </p:cNvSpPr>
          <p:nvPr>
            <p:ph type="title"/>
          </p:nvPr>
        </p:nvSpPr>
        <p:spPr>
          <a:xfrm>
            <a:off x="839800" y="457212"/>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6C5C340-60E5-4C6D-A6F8-9AFB72A1506B}"/>
              </a:ext>
            </a:extLst>
          </p:cNvPr>
          <p:cNvSpPr>
            <a:spLocks noGrp="1"/>
          </p:cNvSpPr>
          <p:nvPr>
            <p:ph type="pic" idx="1"/>
          </p:nvPr>
        </p:nvSpPr>
        <p:spPr>
          <a:xfrm>
            <a:off x="5183188" y="987657"/>
            <a:ext cx="6172200" cy="4873625"/>
          </a:xfrm>
        </p:spPr>
        <p:txBody>
          <a:bodyPr/>
          <a:lstStyle>
            <a:lvl1pPr marL="0" indent="0">
              <a:buNone/>
              <a:defRPr sz="3200"/>
            </a:lvl1pPr>
            <a:lvl2pPr marL="455259" indent="0">
              <a:buNone/>
              <a:defRPr sz="2800"/>
            </a:lvl2pPr>
            <a:lvl3pPr marL="910728" indent="0">
              <a:buNone/>
              <a:defRPr sz="2400"/>
            </a:lvl3pPr>
            <a:lvl4pPr marL="1366093" indent="0">
              <a:buNone/>
              <a:defRPr sz="2000"/>
            </a:lvl4pPr>
            <a:lvl5pPr marL="1821456" indent="0">
              <a:buNone/>
              <a:defRPr sz="2000"/>
            </a:lvl5pPr>
            <a:lvl6pPr marL="2276926" indent="0">
              <a:buNone/>
              <a:defRPr sz="2000"/>
            </a:lvl6pPr>
            <a:lvl7pPr marL="2732182" indent="0">
              <a:buNone/>
              <a:defRPr sz="2000"/>
            </a:lvl7pPr>
            <a:lvl8pPr marL="3187440" indent="0">
              <a:buNone/>
              <a:defRPr sz="2000"/>
            </a:lvl8pPr>
            <a:lvl9pPr marL="3642756" indent="0">
              <a:buNone/>
              <a:defRPr sz="2000"/>
            </a:lvl9pPr>
          </a:lstStyle>
          <a:p>
            <a:endParaRPr lang="da-DK"/>
          </a:p>
        </p:txBody>
      </p:sp>
      <p:sp>
        <p:nvSpPr>
          <p:cNvPr id="4" name="Pladsholder til tekst 3">
            <a:extLst>
              <a:ext uri="{FF2B5EF4-FFF2-40B4-BE49-F238E27FC236}">
                <a16:creationId xmlns:a16="http://schemas.microsoft.com/office/drawing/2014/main" id="{B4B72ADC-7AFC-4DC6-8E8B-E935FB68ABE6}"/>
              </a:ext>
            </a:extLst>
          </p:cNvPr>
          <p:cNvSpPr>
            <a:spLocks noGrp="1"/>
          </p:cNvSpPr>
          <p:nvPr>
            <p:ph type="body" sz="half" idx="2"/>
          </p:nvPr>
        </p:nvSpPr>
        <p:spPr>
          <a:xfrm>
            <a:off x="839800" y="2057403"/>
            <a:ext cx="3932237" cy="3811588"/>
          </a:xfrm>
        </p:spPr>
        <p:txBody>
          <a:bodyPr/>
          <a:lstStyle>
            <a:lvl1pPr marL="0" indent="0">
              <a:buNone/>
              <a:defRPr sz="1600"/>
            </a:lvl1pPr>
            <a:lvl2pPr marL="455259" indent="0">
              <a:buNone/>
              <a:defRPr sz="1467"/>
            </a:lvl2pPr>
            <a:lvl3pPr marL="910728" indent="0">
              <a:buNone/>
              <a:defRPr sz="1200"/>
            </a:lvl3pPr>
            <a:lvl4pPr marL="1366093" indent="0">
              <a:buNone/>
              <a:defRPr sz="1067"/>
            </a:lvl4pPr>
            <a:lvl5pPr marL="1821456" indent="0">
              <a:buNone/>
              <a:defRPr sz="1067"/>
            </a:lvl5pPr>
            <a:lvl6pPr marL="2276926" indent="0">
              <a:buNone/>
              <a:defRPr sz="1067"/>
            </a:lvl6pPr>
            <a:lvl7pPr marL="2732182" indent="0">
              <a:buNone/>
              <a:defRPr sz="1067"/>
            </a:lvl7pPr>
            <a:lvl8pPr marL="3187440" indent="0">
              <a:buNone/>
              <a:defRPr sz="1067"/>
            </a:lvl8pPr>
            <a:lvl9pPr marL="3642756" indent="0">
              <a:buNone/>
              <a:defRPr sz="1067"/>
            </a:lvl9pPr>
          </a:lstStyle>
          <a:p>
            <a:pPr lvl="0"/>
            <a:r>
              <a:rPr lang="da-DK"/>
              <a:t>Rediger teksttypografien i masteren</a:t>
            </a:r>
          </a:p>
        </p:txBody>
      </p:sp>
      <p:sp>
        <p:nvSpPr>
          <p:cNvPr id="5" name="Pladsholder til dato 4">
            <a:extLst>
              <a:ext uri="{FF2B5EF4-FFF2-40B4-BE49-F238E27FC236}">
                <a16:creationId xmlns:a16="http://schemas.microsoft.com/office/drawing/2014/main" id="{955ADEB7-F81F-4266-98B7-8AD9965570C2}"/>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Pladsholder til sidefod 5">
            <a:extLst>
              <a:ext uri="{FF2B5EF4-FFF2-40B4-BE49-F238E27FC236}">
                <a16:creationId xmlns:a16="http://schemas.microsoft.com/office/drawing/2014/main" id="{88668700-AD48-4548-9792-A75EAADEB4CA}"/>
              </a:ext>
            </a:extLst>
          </p:cNvPr>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a:extLst>
              <a:ext uri="{FF2B5EF4-FFF2-40B4-BE49-F238E27FC236}">
                <a16:creationId xmlns:a16="http://schemas.microsoft.com/office/drawing/2014/main" id="{F8716F84-E036-4ECE-9843-E635F18E8D60}"/>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960495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36F5E-ACD8-429E-84BD-EDCB81E5613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93CCBD1-18AD-4F37-AC99-DAEE87AEF66D}"/>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502BB12-F59F-4A43-AF84-F4F229271617}"/>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F91C06B0-451A-405B-823C-7F6E81A25F1F}"/>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26F0B166-4C9D-46C9-BB36-9D6804E14F29}"/>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1204845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0241C9C-CD3C-4042-8827-3808E62E71AB}"/>
              </a:ext>
            </a:extLst>
          </p:cNvPr>
          <p:cNvSpPr>
            <a:spLocks noGrp="1"/>
          </p:cNvSpPr>
          <p:nvPr>
            <p:ph type="title" orient="vert"/>
          </p:nvPr>
        </p:nvSpPr>
        <p:spPr>
          <a:xfrm>
            <a:off x="8724902" y="365357"/>
            <a:ext cx="2628900" cy="5811839"/>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FC49EE0-FF50-455A-80C5-4C3CD2D46E9A}"/>
              </a:ext>
            </a:extLst>
          </p:cNvPr>
          <p:cNvSpPr>
            <a:spLocks noGrp="1"/>
          </p:cNvSpPr>
          <p:nvPr>
            <p:ph type="body" orient="vert" idx="1"/>
          </p:nvPr>
        </p:nvSpPr>
        <p:spPr>
          <a:xfrm>
            <a:off x="838203" y="365357"/>
            <a:ext cx="7734300" cy="5811839"/>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C709357-AE8E-4EF5-BE5A-1F4535FE6CEA}"/>
              </a:ext>
            </a:extLst>
          </p:cNvPr>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5215190F-E3C8-428C-87E2-62A56EEC50D5}"/>
              </a:ext>
            </a:extLst>
          </p:cNvPr>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0044FEA4-EB1F-4B48-90D6-9274818D6D37}"/>
              </a:ext>
            </a:extLst>
          </p:cNvPr>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45840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400"/>
            </a:lvl1pPr>
            <a:lvl2pPr marL="455307" indent="0" algn="ctr">
              <a:buNone/>
              <a:defRPr sz="2000"/>
            </a:lvl2pPr>
            <a:lvl3pPr marL="910819" indent="0" algn="ctr">
              <a:buNone/>
              <a:defRPr sz="1867"/>
            </a:lvl3pPr>
            <a:lvl4pPr marL="1366229" indent="0" algn="ctr">
              <a:buNone/>
              <a:defRPr sz="1600"/>
            </a:lvl4pPr>
            <a:lvl5pPr marL="1821637" indent="0" algn="ctr">
              <a:buNone/>
              <a:defRPr sz="1600"/>
            </a:lvl5pPr>
            <a:lvl6pPr marL="2277150" indent="0" algn="ctr">
              <a:buNone/>
              <a:defRPr sz="1600"/>
            </a:lvl6pPr>
            <a:lvl7pPr marL="2732454" indent="0" algn="ctr">
              <a:buNone/>
              <a:defRPr sz="1600"/>
            </a:lvl7pPr>
            <a:lvl8pPr marL="3187760" indent="0" algn="ctr">
              <a:buNone/>
              <a:defRPr sz="1600"/>
            </a:lvl8pPr>
            <a:lvl9pPr marL="3643118"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3177203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8072837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49"/>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307" indent="0">
              <a:buNone/>
              <a:defRPr sz="2000">
                <a:solidFill>
                  <a:schemeClr val="tx1">
                    <a:tint val="75000"/>
                  </a:schemeClr>
                </a:solidFill>
              </a:defRPr>
            </a:lvl2pPr>
            <a:lvl3pPr marL="910819" indent="0">
              <a:buNone/>
              <a:defRPr sz="1867">
                <a:solidFill>
                  <a:schemeClr val="tx1">
                    <a:tint val="75000"/>
                  </a:schemeClr>
                </a:solidFill>
              </a:defRPr>
            </a:lvl3pPr>
            <a:lvl4pPr marL="1366229" indent="0">
              <a:buNone/>
              <a:defRPr sz="1600">
                <a:solidFill>
                  <a:schemeClr val="tx1">
                    <a:tint val="75000"/>
                  </a:schemeClr>
                </a:solidFill>
              </a:defRPr>
            </a:lvl4pPr>
            <a:lvl5pPr marL="1821637" indent="0">
              <a:buNone/>
              <a:defRPr sz="1600">
                <a:solidFill>
                  <a:schemeClr val="tx1">
                    <a:tint val="75000"/>
                  </a:schemeClr>
                </a:solidFill>
              </a:defRPr>
            </a:lvl5pPr>
            <a:lvl6pPr marL="2277150" indent="0">
              <a:buNone/>
              <a:defRPr sz="1600">
                <a:solidFill>
                  <a:schemeClr val="tx1">
                    <a:tint val="75000"/>
                  </a:schemeClr>
                </a:solidFill>
              </a:defRPr>
            </a:lvl6pPr>
            <a:lvl7pPr marL="2732454" indent="0">
              <a:buNone/>
              <a:defRPr sz="1600">
                <a:solidFill>
                  <a:schemeClr val="tx1">
                    <a:tint val="75000"/>
                  </a:schemeClr>
                </a:solidFill>
              </a:defRPr>
            </a:lvl7pPr>
            <a:lvl8pPr marL="3187760" indent="0">
              <a:buNone/>
              <a:defRPr sz="1600">
                <a:solidFill>
                  <a:schemeClr val="tx1">
                    <a:tint val="75000"/>
                  </a:schemeClr>
                </a:solidFill>
              </a:defRPr>
            </a:lvl8pPr>
            <a:lvl9pPr marL="3643118"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717614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dirty="0"/>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dirty="0"/>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EC1B531E-3890-47C1-ABE6-109ACD4CDDAB}" type="datetime2">
              <a:rPr lang="da-DK" smtClean="0"/>
              <a:t>18. november 2019</a:t>
            </a:fld>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0" name="Text Placeholder 7">
            <a:extLst>
              <a:ext uri="{FF2B5EF4-FFF2-40B4-BE49-F238E27FC236}">
                <a16:creationId xmlns:a16="http://schemas.microsoft.com/office/drawing/2014/main" id="{4D6FE7CF-D751-4088-9E86-16AAD29BD39F}"/>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24884033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8002959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307" indent="0">
              <a:buNone/>
              <a:defRPr sz="2000" b="1"/>
            </a:lvl2pPr>
            <a:lvl3pPr marL="910819" indent="0">
              <a:buNone/>
              <a:defRPr sz="1867" b="1"/>
            </a:lvl3pPr>
            <a:lvl4pPr marL="1366229" indent="0">
              <a:buNone/>
              <a:defRPr sz="1600" b="1"/>
            </a:lvl4pPr>
            <a:lvl5pPr marL="1821637" indent="0">
              <a:buNone/>
              <a:defRPr sz="1600" b="1"/>
            </a:lvl5pPr>
            <a:lvl6pPr marL="2277150" indent="0">
              <a:buNone/>
              <a:defRPr sz="1600" b="1"/>
            </a:lvl6pPr>
            <a:lvl7pPr marL="2732454" indent="0">
              <a:buNone/>
              <a:defRPr sz="1600" b="1"/>
            </a:lvl7pPr>
            <a:lvl8pPr marL="3187760" indent="0">
              <a:buNone/>
              <a:defRPr sz="1600" b="1"/>
            </a:lvl8pPr>
            <a:lvl9pPr marL="3643118" indent="0">
              <a:buNone/>
              <a:defRPr sz="1600" b="1"/>
            </a:lvl9pPr>
          </a:lstStyle>
          <a:p>
            <a:pPr lvl="0"/>
            <a:r>
              <a:rPr lang="da-DK"/>
              <a:t>Rediger teksttypografien i masteren</a:t>
            </a:r>
          </a:p>
        </p:txBody>
      </p:sp>
      <p:sp>
        <p:nvSpPr>
          <p:cNvPr id="4" name="Content Placeholder 3"/>
          <p:cNvSpPr>
            <a:spLocks noGrp="1"/>
          </p:cNvSpPr>
          <p:nvPr>
            <p:ph sz="half" idx="2"/>
          </p:nvPr>
        </p:nvSpPr>
        <p:spPr>
          <a:xfrm>
            <a:off x="839789"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5307" indent="0">
              <a:buNone/>
              <a:defRPr sz="2000" b="1"/>
            </a:lvl2pPr>
            <a:lvl3pPr marL="910819" indent="0">
              <a:buNone/>
              <a:defRPr sz="1867" b="1"/>
            </a:lvl3pPr>
            <a:lvl4pPr marL="1366229" indent="0">
              <a:buNone/>
              <a:defRPr sz="1600" b="1"/>
            </a:lvl4pPr>
            <a:lvl5pPr marL="1821637" indent="0">
              <a:buNone/>
              <a:defRPr sz="1600" b="1"/>
            </a:lvl5pPr>
            <a:lvl6pPr marL="2277150" indent="0">
              <a:buNone/>
              <a:defRPr sz="1600" b="1"/>
            </a:lvl6pPr>
            <a:lvl7pPr marL="2732454" indent="0">
              <a:buNone/>
              <a:defRPr sz="1600" b="1"/>
            </a:lvl7pPr>
            <a:lvl8pPr marL="3187760" indent="0">
              <a:buNone/>
              <a:defRPr sz="1600" b="1"/>
            </a:lvl8pPr>
            <a:lvl9pPr marL="3643118"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172203"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8" name="Footer Placeholder 7"/>
          <p:cNvSpPr>
            <a:spLocks noGrp="1"/>
          </p:cNvSpPr>
          <p:nvPr>
            <p:ph type="ftr" sz="quarter" idx="11"/>
          </p:nvPr>
        </p:nvSpPr>
        <p:spPr/>
        <p:txBody>
          <a:bodyPr/>
          <a:lstStyle/>
          <a:p>
            <a:endParaRPr lang="da-DK">
              <a:solidFill>
                <a:prstClr val="black">
                  <a:tint val="75000"/>
                </a:prstClr>
              </a:solidFill>
            </a:endParaRPr>
          </a:p>
        </p:txBody>
      </p:sp>
      <p:sp>
        <p:nvSpPr>
          <p:cNvPr id="9" name="Slide Number Placeholder 8"/>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4691276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4" name="Footer Placeholder 3"/>
          <p:cNvSpPr>
            <a:spLocks noGrp="1"/>
          </p:cNvSpPr>
          <p:nvPr>
            <p:ph type="ftr" sz="quarter" idx="11"/>
          </p:nvPr>
        </p:nvSpPr>
        <p:spPr/>
        <p:txBody>
          <a:bodyPr/>
          <a:lstStyle/>
          <a:p>
            <a:endParaRPr lang="da-DK">
              <a:solidFill>
                <a:prstClr val="black">
                  <a:tint val="75000"/>
                </a:prstClr>
              </a:solidFill>
            </a:endParaRPr>
          </a:p>
        </p:txBody>
      </p:sp>
      <p:sp>
        <p:nvSpPr>
          <p:cNvPr id="5" name="Slide Number Placeholder 4"/>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072752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3" name="Footer Placeholder 2"/>
          <p:cNvSpPr>
            <a:spLocks noGrp="1"/>
          </p:cNvSpPr>
          <p:nvPr>
            <p:ph type="ftr" sz="quarter" idx="11"/>
          </p:nvPr>
        </p:nvSpPr>
        <p:spPr/>
        <p:txBody>
          <a:bodyPr/>
          <a:lstStyle/>
          <a:p>
            <a:endParaRPr lang="da-DK">
              <a:solidFill>
                <a:prstClr val="black">
                  <a:tint val="75000"/>
                </a:prstClr>
              </a:solidFill>
            </a:endParaRPr>
          </a:p>
        </p:txBody>
      </p:sp>
      <p:sp>
        <p:nvSpPr>
          <p:cNvPr id="4" name="Slide Number Placeholder 3"/>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526653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1"/>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6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92" y="2057403"/>
            <a:ext cx="3932237" cy="3811588"/>
          </a:xfrm>
        </p:spPr>
        <p:txBody>
          <a:bodyPr/>
          <a:lstStyle>
            <a:lvl1pPr marL="0" indent="0">
              <a:buNone/>
              <a:defRPr sz="1600"/>
            </a:lvl1pPr>
            <a:lvl2pPr marL="455307" indent="0">
              <a:buNone/>
              <a:defRPr sz="1467"/>
            </a:lvl2pPr>
            <a:lvl3pPr marL="910819" indent="0">
              <a:buNone/>
              <a:defRPr sz="1200"/>
            </a:lvl3pPr>
            <a:lvl4pPr marL="1366229" indent="0">
              <a:buNone/>
              <a:defRPr sz="1067"/>
            </a:lvl4pPr>
            <a:lvl5pPr marL="1821637" indent="0">
              <a:buNone/>
              <a:defRPr sz="1067"/>
            </a:lvl5pPr>
            <a:lvl6pPr marL="2277150" indent="0">
              <a:buNone/>
              <a:defRPr sz="1067"/>
            </a:lvl6pPr>
            <a:lvl7pPr marL="2732454" indent="0">
              <a:buNone/>
              <a:defRPr sz="1067"/>
            </a:lvl7pPr>
            <a:lvl8pPr marL="3187760" indent="0">
              <a:buNone/>
              <a:defRPr sz="1067"/>
            </a:lvl8pPr>
            <a:lvl9pPr marL="3643118" indent="0">
              <a:buNone/>
              <a:defRPr sz="1067"/>
            </a:lvl9pPr>
          </a:lstStyle>
          <a:p>
            <a:pPr lvl="0"/>
            <a:r>
              <a:rPr lang="da-DK"/>
              <a:t>Rediger teksttypografien i masteren</a:t>
            </a:r>
          </a:p>
        </p:txBody>
      </p:sp>
      <p:sp>
        <p:nvSpPr>
          <p:cNvPr id="5" name="Date Placeholder 4"/>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8394145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1"/>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637"/>
            <a:ext cx="6172200" cy="4873625"/>
          </a:xfrm>
        </p:spPr>
        <p:txBody>
          <a:bodyPr anchor="t"/>
          <a:lstStyle>
            <a:lvl1pPr marL="0" indent="0">
              <a:buNone/>
              <a:defRPr sz="3200"/>
            </a:lvl1pPr>
            <a:lvl2pPr marL="455307" indent="0">
              <a:buNone/>
              <a:defRPr sz="2800"/>
            </a:lvl2pPr>
            <a:lvl3pPr marL="910819" indent="0">
              <a:buNone/>
              <a:defRPr sz="2400"/>
            </a:lvl3pPr>
            <a:lvl4pPr marL="1366229" indent="0">
              <a:buNone/>
              <a:defRPr sz="2000"/>
            </a:lvl4pPr>
            <a:lvl5pPr marL="1821637" indent="0">
              <a:buNone/>
              <a:defRPr sz="2000"/>
            </a:lvl5pPr>
            <a:lvl6pPr marL="2277150" indent="0">
              <a:buNone/>
              <a:defRPr sz="2000"/>
            </a:lvl6pPr>
            <a:lvl7pPr marL="2732454" indent="0">
              <a:buNone/>
              <a:defRPr sz="2000"/>
            </a:lvl7pPr>
            <a:lvl8pPr marL="3187760" indent="0">
              <a:buNone/>
              <a:defRPr sz="2000"/>
            </a:lvl8pPr>
            <a:lvl9pPr marL="3643118"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92" y="2057403"/>
            <a:ext cx="3932237" cy="3811588"/>
          </a:xfrm>
        </p:spPr>
        <p:txBody>
          <a:bodyPr/>
          <a:lstStyle>
            <a:lvl1pPr marL="0" indent="0">
              <a:buNone/>
              <a:defRPr sz="1600"/>
            </a:lvl1pPr>
            <a:lvl2pPr marL="455307" indent="0">
              <a:buNone/>
              <a:defRPr sz="1467"/>
            </a:lvl2pPr>
            <a:lvl3pPr marL="910819" indent="0">
              <a:buNone/>
              <a:defRPr sz="1200"/>
            </a:lvl3pPr>
            <a:lvl4pPr marL="1366229" indent="0">
              <a:buNone/>
              <a:defRPr sz="1067"/>
            </a:lvl4pPr>
            <a:lvl5pPr marL="1821637" indent="0">
              <a:buNone/>
              <a:defRPr sz="1067"/>
            </a:lvl5pPr>
            <a:lvl6pPr marL="2277150" indent="0">
              <a:buNone/>
              <a:defRPr sz="1067"/>
            </a:lvl6pPr>
            <a:lvl7pPr marL="2732454" indent="0">
              <a:buNone/>
              <a:defRPr sz="1067"/>
            </a:lvl7pPr>
            <a:lvl8pPr marL="3187760" indent="0">
              <a:buNone/>
              <a:defRPr sz="1067"/>
            </a:lvl8pPr>
            <a:lvl9pPr marL="3643118" indent="0">
              <a:buNone/>
              <a:defRPr sz="1067"/>
            </a:lvl9pPr>
          </a:lstStyle>
          <a:p>
            <a:pPr lvl="0"/>
            <a:r>
              <a:rPr lang="da-DK"/>
              <a:t>Rediger teksttypografien i masteren</a:t>
            </a:r>
          </a:p>
        </p:txBody>
      </p:sp>
      <p:sp>
        <p:nvSpPr>
          <p:cNvPr id="5" name="Date Placeholder 4"/>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6907346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198872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35"/>
            <a:ext cx="2628900" cy="5811839"/>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3" y="365335"/>
            <a:ext cx="7734300" cy="5811839"/>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16AAE76-0025-4A54-87A0-D4370EB46D82}" type="datetimeFigureOut">
              <a:rPr lang="da-DK" smtClean="0">
                <a:solidFill>
                  <a:prstClr val="black">
                    <a:tint val="75000"/>
                  </a:prstClr>
                </a:solidFill>
              </a:rPr>
              <a:pPr/>
              <a:t>18-11-2019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688B5711-BDDD-4202-ADA9-4955A7E168BA}"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5753308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Logo_fonden"/>
          <p:cNvSpPr>
            <a:spLocks noChangeAspect="1"/>
          </p:cNvSpPr>
          <p:nvPr userDrawn="1"/>
        </p:nvSpPr>
        <p:spPr>
          <a:xfrm>
            <a:off x="817307" y="6158174"/>
            <a:ext cx="1319265" cy="298731"/>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617" y="409474"/>
            <a:ext cx="9774384" cy="681390"/>
          </a:xfrm>
        </p:spPr>
        <p:txBody>
          <a:bodyPr tIns="0" anchor="t" anchorCtr="0"/>
          <a:lstStyle>
            <a:lvl1pPr>
              <a:defRPr sz="4799" cap="all" spc="-150" baseline="0" smtClean="0">
                <a:solidFill>
                  <a:schemeClr val="tx1"/>
                </a:solidFill>
                <a:latin typeface="Trebuchet MS" panose="020B0603020202020204" pitchFamily="34" charset="0"/>
              </a:defRPr>
            </a:lvl1pPr>
          </a:lstStyle>
          <a:p>
            <a:r>
              <a:rPr lang="en-GB" noProof="0" dirty="0"/>
              <a:t>Headline</a:t>
            </a: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616" y="1139480"/>
            <a:ext cx="9773924" cy="1254272"/>
          </a:xfrm>
        </p:spPr>
        <p:txBody>
          <a:bodyPr lIns="0"/>
          <a:lstStyle>
            <a:lvl1pPr marL="0" indent="0">
              <a:lnSpc>
                <a:spcPct val="100000"/>
              </a:lnSpc>
              <a:spcAft>
                <a:spcPts val="0"/>
              </a:spcAft>
              <a:buFontTx/>
              <a:buNone/>
              <a:defRPr sz="4799" b="1" cap="all" spc="-150" baseline="0" smtClean="0">
                <a:solidFill>
                  <a:schemeClr val="tx2"/>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618" y="5018936"/>
            <a:ext cx="8137938" cy="1084011"/>
          </a:xfrm>
        </p:spPr>
        <p:txBody>
          <a:bodyPr lIns="0"/>
          <a:lstStyle>
            <a:lvl1pPr marL="0" indent="0">
              <a:buFont typeface="Arial" panose="020B0604020202020204" pitchFamily="34" charset="0"/>
              <a:buChar char="​"/>
              <a:defRPr sz="1600"/>
            </a:lvl1pPr>
          </a:lstStyle>
          <a:p>
            <a:pPr lvl="0"/>
            <a:r>
              <a:rPr lang="en-GB" dirty="0"/>
              <a:t>Subtitle</a:t>
            </a:r>
          </a:p>
        </p:txBody>
      </p:sp>
      <p:sp>
        <p:nvSpPr>
          <p:cNvPr id="9" name="Slide Number Placeholder 5"/>
          <p:cNvSpPr>
            <a:spLocks noGrp="1"/>
          </p:cNvSpPr>
          <p:nvPr>
            <p:ph type="sldNum" sz="quarter" idx="4"/>
          </p:nvPr>
        </p:nvSpPr>
        <p:spPr>
          <a:xfrm>
            <a:off x="10908620" y="6283328"/>
            <a:ext cx="480000" cy="155575"/>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latin typeface="Trebuchet MS" panose="020B0603020202020204" pitchFamily="34" charset="0"/>
              </a:defRPr>
            </a:lvl1p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atin typeface="Trebuchet MS" panose="020B0603020202020204" pitchFamily="34" charset="0"/>
              </a:defRPr>
            </a:lvl1pPr>
          </a:lstStyle>
          <a:p>
            <a:pPr algn="r"/>
            <a:r>
              <a:rPr lang="da-DK"/>
              <a:t>Kritisk tænkning i Grundskolen</a:t>
            </a:r>
            <a:endParaRPr lang="da-DK" dirty="0"/>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latin typeface="Trebuchet MS" panose="020B0603020202020204" pitchFamily="34" charset="0"/>
              </a:defRPr>
            </a:lvl1pPr>
          </a:lstStyle>
          <a:p>
            <a:pPr algn="r"/>
            <a:fld id="{A71CF30F-E92E-4A68-8869-57BD9015366E}" type="datetime1">
              <a:rPr lang="da-DK" smtClean="0"/>
              <a:t>18-11-2019</a:t>
            </a:fld>
            <a:endParaRPr lang="da-DK" dirty="0"/>
          </a:p>
        </p:txBody>
      </p:sp>
      <p:pic>
        <p:nvPicPr>
          <p:cNvPr id="13" name="Picture 12">
            <a:extLst>
              <a:ext uri="{FF2B5EF4-FFF2-40B4-BE49-F238E27FC236}">
                <a16:creationId xmlns:a16="http://schemas.microsoft.com/office/drawing/2014/main" id="{FFB51B1B-0C43-46E4-8C3C-795E88A766B2}"/>
              </a:ext>
            </a:extLst>
          </p:cNvPr>
          <p:cNvPicPr>
            <a:picLocks noChangeAspect="1"/>
          </p:cNvPicPr>
          <p:nvPr userDrawn="1"/>
        </p:nvPicPr>
        <p:blipFill>
          <a:blip r:embed="rId2"/>
          <a:stretch>
            <a:fillRect/>
          </a:stretch>
        </p:blipFill>
        <p:spPr>
          <a:xfrm>
            <a:off x="798616" y="6165725"/>
            <a:ext cx="1208995" cy="255541"/>
          </a:xfrm>
          <a:prstGeom prst="rect">
            <a:avLst/>
          </a:prstGeom>
        </p:spPr>
      </p:pic>
      <p:pic>
        <p:nvPicPr>
          <p:cNvPr id="14" name="Picture 13">
            <a:extLst>
              <a:ext uri="{FF2B5EF4-FFF2-40B4-BE49-F238E27FC236}">
                <a16:creationId xmlns:a16="http://schemas.microsoft.com/office/drawing/2014/main" id="{8914D243-3E89-4209-B85A-14BDA4345DEF}"/>
              </a:ext>
            </a:extLst>
          </p:cNvPr>
          <p:cNvPicPr>
            <a:picLocks noChangeAspect="1"/>
          </p:cNvPicPr>
          <p:nvPr userDrawn="1"/>
        </p:nvPicPr>
        <p:blipFill>
          <a:blip r:embed="rId3"/>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7761914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bright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1" y="0"/>
            <a:ext cx="12192000" cy="6858000"/>
          </a:xfrm>
          <a:noFill/>
          <a:ln>
            <a:noFill/>
          </a:ln>
        </p:spPr>
        <p:txBody>
          <a:bodyPr tIns="0" anchor="t" anchorCtr="0"/>
          <a:lstStyle>
            <a:lvl1pPr algn="ctr">
              <a:buNone/>
              <a:defRPr>
                <a:solidFill>
                  <a:schemeClr val="tx1"/>
                </a:solidFill>
              </a:defRPr>
            </a:lvl1pPr>
          </a:lstStyle>
          <a:p>
            <a:r>
              <a:rPr lang="en-GB" noProof="0" dirty="0"/>
              <a:t>Mark placeholder to insert image</a:t>
            </a:r>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618" y="409474"/>
            <a:ext cx="9773923" cy="681390"/>
          </a:xfrm>
        </p:spPr>
        <p:txBody>
          <a:bodyPr tIns="0" anchor="t" anchorCtr="0"/>
          <a:lstStyle>
            <a:lvl1pPr>
              <a:defRPr sz="4799" cap="all" spc="-150" baseline="0" smtClean="0">
                <a:solidFill>
                  <a:schemeClr val="tx1"/>
                </a:solidFill>
                <a:latin typeface="Trebuchet MS" panose="020B0603020202020204" pitchFamily="34" charset="0"/>
                <a:cs typeface="Arial" panose="020B0604020202020204"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617" y="1139480"/>
            <a:ext cx="9773463" cy="1254272"/>
          </a:xfrm>
        </p:spPr>
        <p:txBody>
          <a:bodyPr lIns="0"/>
          <a:lstStyle>
            <a:lvl1pPr marL="0" indent="0">
              <a:lnSpc>
                <a:spcPct val="100000"/>
              </a:lnSpc>
              <a:spcAft>
                <a:spcPts val="0"/>
              </a:spcAft>
              <a:buFontTx/>
              <a:buNone/>
              <a:defRPr sz="4799" b="1" cap="all" spc="-150" baseline="0" smtClean="0">
                <a:solidFill>
                  <a:schemeClr val="tx2"/>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618" y="5018936"/>
            <a:ext cx="8137938" cy="1084011"/>
          </a:xfrm>
        </p:spPr>
        <p:txBody>
          <a:bodyPr lIns="0"/>
          <a:lstStyle>
            <a:lvl1pPr marL="0" indent="0">
              <a:buFont typeface="Arial" panose="020B0604020202020204" pitchFamily="34" charset="0"/>
              <a:buChar char="​"/>
              <a:defRPr sz="1600"/>
            </a:lvl1pPr>
          </a:lstStyle>
          <a:p>
            <a:pPr lvl="0"/>
            <a:r>
              <a:rPr lang="en-GB" dirty="0"/>
              <a:t>Subtitle</a:t>
            </a:r>
          </a:p>
        </p:txBody>
      </p:sp>
      <p:sp>
        <p:nvSpPr>
          <p:cNvPr id="7" name="SD_FLD_DocumentDate"/>
          <p:cNvSpPr txBox="1"/>
          <p:nvPr userDrawn="1"/>
        </p:nvSpPr>
        <p:spPr bwMode="auto">
          <a:xfrm>
            <a:off x="6093001" y="6280500"/>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3001" y="6128101"/>
            <a:ext cx="5260800" cy="158400"/>
          </a:xfrm>
          <a:prstGeom prst="rect">
            <a:avLst/>
          </a:prstGeom>
          <a:noFill/>
          <a:ln w="9525">
            <a:noFill/>
            <a:miter lim="800000"/>
            <a:headEnd/>
            <a:tailEnd/>
          </a:ln>
          <a:effectLst/>
        </p:spPr>
        <p:txBody>
          <a:bodyPr vert="horz" wrap="square" lIns="35991" tIns="0" rIns="0" bIns="0" numCol="1" rtlCol="0" anchor="ctr" anchorCtr="0" compatLnSpc="1">
            <a:prstTxWarp prst="textNoShape">
              <a:avLst/>
            </a:prstTxWarp>
            <a:noAutofit/>
          </a:bodyPr>
          <a:lstStyle/>
          <a:p>
            <a:pPr marL="0" marR="0" indent="0" algn="r" defTabSz="457098"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9" name="Slide Number Placeholder 5" hidden="1"/>
          <p:cNvSpPr>
            <a:spLocks noGrp="1"/>
          </p:cNvSpPr>
          <p:nvPr>
            <p:ph type="sldNum" sz="quarter" idx="4"/>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7" name="Footer Placeholder 4" hidden="1">
            <a:extLst>
              <a:ext uri="{FF2B5EF4-FFF2-40B4-BE49-F238E27FC236}">
                <a16:creationId xmlns:a16="http://schemas.microsoft.com/office/drawing/2014/main" id="{32F99A81-D9A2-4F30-8989-49FBFDFFBC22}"/>
              </a:ext>
            </a:extLst>
          </p:cNvPr>
          <p:cNvSpPr>
            <a:spLocks noGrp="1"/>
          </p:cNvSpPr>
          <p:nvPr>
            <p:ph type="ftr" sz="quarter" idx="3"/>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x-none" dirty="0"/>
          </a:p>
        </p:txBody>
      </p:sp>
      <p:sp>
        <p:nvSpPr>
          <p:cNvPr id="18" name="Date_DateCustomA" hidden="1">
            <a:extLst>
              <a:ext uri="{FF2B5EF4-FFF2-40B4-BE49-F238E27FC236}">
                <a16:creationId xmlns:a16="http://schemas.microsoft.com/office/drawing/2014/main" id="{4677BC5A-C865-45E8-BEA2-32CF74611B59}"/>
              </a:ext>
            </a:extLst>
          </p:cNvPr>
          <p:cNvSpPr>
            <a:spLocks noGrp="1"/>
          </p:cNvSpPr>
          <p:nvPr>
            <p:ph type="dt" sz="half" idx="2"/>
          </p:nvPr>
        </p:nvSpPr>
        <p:spPr>
          <a:xfrm>
            <a:off x="0" y="69104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8576F6E-200A-4810-8ACC-8A8DFC6F6B7E}" type="datetime1">
              <a:rPr lang="da-DK" smtClean="0"/>
              <a:t>18-11-2019</a:t>
            </a:fld>
            <a:endParaRPr lang="x-none" dirty="0"/>
          </a:p>
        </p:txBody>
      </p:sp>
      <p:pic>
        <p:nvPicPr>
          <p:cNvPr id="3" name="Picture 2">
            <a:extLst>
              <a:ext uri="{FF2B5EF4-FFF2-40B4-BE49-F238E27FC236}">
                <a16:creationId xmlns:a16="http://schemas.microsoft.com/office/drawing/2014/main" id="{69709C15-0176-43AA-AC1D-6E4BAA8CE315}"/>
              </a:ext>
            </a:extLst>
          </p:cNvPr>
          <p:cNvPicPr>
            <a:picLocks noChangeAspect="1"/>
          </p:cNvPicPr>
          <p:nvPr userDrawn="1"/>
        </p:nvPicPr>
        <p:blipFill>
          <a:blip r:embed="rId2"/>
          <a:stretch>
            <a:fillRect/>
          </a:stretch>
        </p:blipFill>
        <p:spPr>
          <a:xfrm>
            <a:off x="838200" y="6155731"/>
            <a:ext cx="1220559" cy="255541"/>
          </a:xfrm>
          <a:prstGeom prst="rect">
            <a:avLst/>
          </a:prstGeom>
        </p:spPr>
      </p:pic>
      <p:pic>
        <p:nvPicPr>
          <p:cNvPr id="12" name="Picture 11">
            <a:extLst>
              <a:ext uri="{FF2B5EF4-FFF2-40B4-BE49-F238E27FC236}">
                <a16:creationId xmlns:a16="http://schemas.microsoft.com/office/drawing/2014/main" id="{1D694A89-BA8B-4C05-AE7F-3D733F99BEBA}"/>
              </a:ext>
            </a:extLst>
          </p:cNvPr>
          <p:cNvPicPr>
            <a:picLocks noChangeAspect="1"/>
          </p:cNvPicPr>
          <p:nvPr userDrawn="1"/>
        </p:nvPicPr>
        <p:blipFill>
          <a:blip r:embed="rId3"/>
          <a:stretch>
            <a:fillRect/>
          </a:stretch>
        </p:blipFill>
        <p:spPr>
          <a:xfrm>
            <a:off x="10908620" y="367556"/>
            <a:ext cx="859018" cy="691404"/>
          </a:xfrm>
          <a:prstGeom prst="rect">
            <a:avLst/>
          </a:prstGeom>
        </p:spPr>
      </p:pic>
    </p:spTree>
    <p:extLst>
      <p:ext uri="{BB962C8B-B14F-4D97-AF65-F5344CB8AC3E}">
        <p14:creationId xmlns:p14="http://schemas.microsoft.com/office/powerpoint/2010/main" val="3692179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33" Type="http://schemas.openxmlformats.org/officeDocument/2006/relationships/tags" Target="../tags/tag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32" Type="http://schemas.openxmlformats.org/officeDocument/2006/relationships/tags" Target="../tags/tag8.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4.xml"/><Relationship Id="rId36" Type="http://schemas.openxmlformats.org/officeDocument/2006/relationships/tags" Target="../tags/tag1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tags" Target="../tags/tag6.xml"/><Relationship Id="rId35" Type="http://schemas.openxmlformats.org/officeDocument/2006/relationships/tags" Target="../tags/tag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image" Target="../media/image10.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4.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5.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image" Target="../media/image10.png"/><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41" Type="http://schemas.openxmlformats.org/officeDocument/2006/relationships/image" Target="../media/image9.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theme" Target="../theme/theme6.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4.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7.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16.wmf"/><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5D5DF24D-118F-4DCE-8BF9-83857A33C205}" type="datetime2">
              <a:rPr lang="da-DK" smtClean="0"/>
              <a:t>18. november 2019</a:t>
            </a:fld>
            <a:endParaRPr lang="da-DK" dirty="0"/>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dirty="0"/>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‹nr.›</a:t>
            </a:fld>
            <a:endParaRPr lang="da-DK" dirty="0"/>
          </a:p>
        </p:txBody>
      </p:sp>
      <p:pic>
        <p:nvPicPr>
          <p:cNvPr id="8" name="Logo">
            <a:extLst>
              <a:ext uri="{FF2B5EF4-FFF2-40B4-BE49-F238E27FC236}">
                <a16:creationId xmlns:a16="http://schemas.microsoft.com/office/drawing/2014/main" id="{F4D82CF5-59D9-4856-8A5E-FBFAAFBD31C9}"/>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5"/>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6"/>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7"/>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8"/>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9"/>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30"/>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31"/>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2"/>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3"/>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4"/>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5"/>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6"/>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31" r:id="rId1"/>
    <p:sldLayoutId id="2147483745" r:id="rId2"/>
    <p:sldLayoutId id="2147483730" r:id="rId3"/>
    <p:sldLayoutId id="2147483743" r:id="rId4"/>
    <p:sldLayoutId id="2147483649" r:id="rId5"/>
    <p:sldLayoutId id="2147483735" r:id="rId6"/>
    <p:sldLayoutId id="2147483732" r:id="rId7"/>
    <p:sldLayoutId id="2147483658" r:id="rId8"/>
    <p:sldLayoutId id="2147483744" r:id="rId9"/>
    <p:sldLayoutId id="2147483740" r:id="rId10"/>
    <p:sldLayoutId id="2147483721" r:id="rId11"/>
    <p:sldLayoutId id="2147483652" r:id="rId12"/>
    <p:sldLayoutId id="2147483734" r:id="rId13"/>
    <p:sldLayoutId id="2147483733" r:id="rId14"/>
    <p:sldLayoutId id="2147483742" r:id="rId15"/>
    <p:sldLayoutId id="2147483737" r:id="rId16"/>
    <p:sldLayoutId id="2147483736" r:id="rId17"/>
    <p:sldLayoutId id="2147483738" r:id="rId18"/>
    <p:sldLayoutId id="2147483654" r:id="rId19"/>
    <p:sldLayoutId id="2147483655" r:id="rId20"/>
    <p:sldLayoutId id="2147483741" r:id="rId21"/>
    <p:sldLayoutId id="2147483746" r:id="rId22"/>
    <p:sldLayoutId id="2147483747" r:id="rId23"/>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7339" userDrawn="1">
          <p15:clr>
            <a:srgbClr val="F26B43"/>
          </p15:clr>
        </p15:guide>
        <p15:guide id="3" orient="horz" pos="340" userDrawn="1">
          <p15:clr>
            <a:srgbClr val="F26B43"/>
          </p15:clr>
        </p15:guide>
        <p15:guide id="4" orient="horz" pos="3979" userDrawn="1">
          <p15:clr>
            <a:srgbClr val="F26B43"/>
          </p15:clr>
        </p15:guide>
        <p15:guide id="5" pos="923" userDrawn="1">
          <p15:clr>
            <a:srgbClr val="F26B43"/>
          </p15:clr>
        </p15:guide>
        <p15:guide id="6" pos="6756" userDrawn="1">
          <p15:clr>
            <a:srgbClr val="F26B43"/>
          </p15:clr>
        </p15:guide>
        <p15:guide id="7" pos="1506" userDrawn="1">
          <p15:clr>
            <a:srgbClr val="F26B43"/>
          </p15:clr>
        </p15:guide>
        <p15:guide id="8" pos="2090" userDrawn="1">
          <p15:clr>
            <a:srgbClr val="F26B43"/>
          </p15:clr>
        </p15:guide>
        <p15:guide id="9" pos="2673" userDrawn="1">
          <p15:clr>
            <a:srgbClr val="F26B43"/>
          </p15:clr>
        </p15:guide>
        <p15:guide id="10" pos="3256" userDrawn="1">
          <p15:clr>
            <a:srgbClr val="F26B43"/>
          </p15:clr>
        </p15:guide>
        <p15:guide id="11" pos="3840" userDrawn="1">
          <p15:clr>
            <a:srgbClr val="F26B43"/>
          </p15:clr>
        </p15:guide>
        <p15:guide id="12" pos="4423" userDrawn="1">
          <p15:clr>
            <a:srgbClr val="F26B43"/>
          </p15:clr>
        </p15:guide>
        <p15:guide id="13" pos="5006" userDrawn="1">
          <p15:clr>
            <a:srgbClr val="F26B43"/>
          </p15:clr>
        </p15:guide>
        <p15:guide id="14" pos="5589" userDrawn="1">
          <p15:clr>
            <a:srgbClr val="F26B43"/>
          </p15:clr>
        </p15:guide>
        <p15:guide id="15" pos="617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DE7A08C-6912-4869-927F-01927CAC5936}"/>
              </a:ext>
            </a:extLst>
          </p:cNvPr>
          <p:cNvSpPr>
            <a:spLocks noGrp="1"/>
          </p:cNvSpPr>
          <p:nvPr>
            <p:ph type="title"/>
          </p:nvPr>
        </p:nvSpPr>
        <p:spPr>
          <a:xfrm>
            <a:off x="838216" y="365129"/>
            <a:ext cx="10515600" cy="1325563"/>
          </a:xfrm>
          <a:prstGeom prst="rect">
            <a:avLst/>
          </a:prstGeom>
        </p:spPr>
        <p:txBody>
          <a:bodyPr vert="horz" lIns="91006" tIns="45694" rIns="91006" bIns="45694"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223210B-1116-487F-AFC3-4C75F2775C6F}"/>
              </a:ext>
            </a:extLst>
          </p:cNvPr>
          <p:cNvSpPr>
            <a:spLocks noGrp="1"/>
          </p:cNvSpPr>
          <p:nvPr>
            <p:ph type="body" idx="1"/>
          </p:nvPr>
        </p:nvSpPr>
        <p:spPr>
          <a:xfrm>
            <a:off x="838216" y="1825637"/>
            <a:ext cx="10515600" cy="4351339"/>
          </a:xfrm>
          <a:prstGeom prst="rect">
            <a:avLst/>
          </a:prstGeom>
        </p:spPr>
        <p:txBody>
          <a:bodyPr vert="horz" lIns="91006" tIns="45694" rIns="91006" bIns="45694"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B5C09CE-8B50-4E11-AEB5-87BD4B695BCF}"/>
              </a:ext>
            </a:extLst>
          </p:cNvPr>
          <p:cNvSpPr>
            <a:spLocks noGrp="1"/>
          </p:cNvSpPr>
          <p:nvPr>
            <p:ph type="dt" sz="half" idx="2"/>
          </p:nvPr>
        </p:nvSpPr>
        <p:spPr>
          <a:xfrm>
            <a:off x="838216" y="6356356"/>
            <a:ext cx="2743200" cy="365125"/>
          </a:xfrm>
          <a:prstGeom prst="rect">
            <a:avLst/>
          </a:prstGeom>
        </p:spPr>
        <p:txBody>
          <a:bodyPr vert="horz" lIns="91006" tIns="45694" rIns="91006" bIns="45694" rtlCol="0" anchor="ctr"/>
          <a:lstStyle>
            <a:lvl1pPr algn="l">
              <a:defRPr sz="1200">
                <a:solidFill>
                  <a:schemeClr val="tx1">
                    <a:tint val="75000"/>
                  </a:schemeClr>
                </a:solidFill>
              </a:defRPr>
            </a:lvl1pPr>
          </a:lstStyle>
          <a:p>
            <a:pPr defTabSz="909912"/>
            <a:fld id="{016AAE76-0025-4A54-87A0-D4370EB46D82}" type="datetimeFigureOut">
              <a:rPr lang="da-DK" smtClean="0">
                <a:solidFill>
                  <a:prstClr val="black">
                    <a:tint val="75000"/>
                  </a:prstClr>
                </a:solidFill>
                <a:ea typeface="ＭＳ Ｐゴシック" pitchFamily="-111" charset="-128"/>
              </a:rPr>
              <a:pPr defTabSz="909912"/>
              <a:t>18-11-2019</a:t>
            </a:fld>
            <a:endParaRPr lang="da-DK">
              <a:solidFill>
                <a:prstClr val="black">
                  <a:tint val="75000"/>
                </a:prstClr>
              </a:solidFill>
              <a:ea typeface="ＭＳ Ｐゴシック" pitchFamily="-111" charset="-128"/>
            </a:endParaRPr>
          </a:p>
        </p:txBody>
      </p:sp>
      <p:sp>
        <p:nvSpPr>
          <p:cNvPr id="5" name="Pladsholder til sidefod 4">
            <a:extLst>
              <a:ext uri="{FF2B5EF4-FFF2-40B4-BE49-F238E27FC236}">
                <a16:creationId xmlns:a16="http://schemas.microsoft.com/office/drawing/2014/main" id="{A82784A9-7745-436B-ABC9-98EB612A7B11}"/>
              </a:ext>
            </a:extLst>
          </p:cNvPr>
          <p:cNvSpPr>
            <a:spLocks noGrp="1"/>
          </p:cNvSpPr>
          <p:nvPr>
            <p:ph type="ftr" sz="quarter" idx="3"/>
          </p:nvPr>
        </p:nvSpPr>
        <p:spPr>
          <a:xfrm>
            <a:off x="4038601" y="6356356"/>
            <a:ext cx="4114800" cy="365125"/>
          </a:xfrm>
          <a:prstGeom prst="rect">
            <a:avLst/>
          </a:prstGeom>
        </p:spPr>
        <p:txBody>
          <a:bodyPr vert="horz" lIns="91006" tIns="45694" rIns="91006" bIns="45694" rtlCol="0" anchor="ctr"/>
          <a:lstStyle>
            <a:lvl1pPr algn="ctr">
              <a:defRPr sz="1200">
                <a:solidFill>
                  <a:schemeClr val="tx1">
                    <a:tint val="75000"/>
                  </a:schemeClr>
                </a:solidFill>
              </a:defRPr>
            </a:lvl1pPr>
          </a:lstStyle>
          <a:p>
            <a:pPr defTabSz="909912"/>
            <a:endParaRPr lang="da-DK">
              <a:solidFill>
                <a:prstClr val="black">
                  <a:tint val="75000"/>
                </a:prstClr>
              </a:solidFill>
              <a:ea typeface="ＭＳ Ｐゴシック" pitchFamily="-111" charset="-128"/>
            </a:endParaRPr>
          </a:p>
        </p:txBody>
      </p:sp>
      <p:sp>
        <p:nvSpPr>
          <p:cNvPr id="6" name="Pladsholder til slidenummer 5">
            <a:extLst>
              <a:ext uri="{FF2B5EF4-FFF2-40B4-BE49-F238E27FC236}">
                <a16:creationId xmlns:a16="http://schemas.microsoft.com/office/drawing/2014/main" id="{D0BFAF3F-DF65-4286-B811-246CFE641794}"/>
              </a:ext>
            </a:extLst>
          </p:cNvPr>
          <p:cNvSpPr>
            <a:spLocks noGrp="1"/>
          </p:cNvSpPr>
          <p:nvPr>
            <p:ph type="sldNum" sz="quarter" idx="4"/>
          </p:nvPr>
        </p:nvSpPr>
        <p:spPr>
          <a:xfrm>
            <a:off x="8610600" y="6356356"/>
            <a:ext cx="2743200" cy="365125"/>
          </a:xfrm>
          <a:prstGeom prst="rect">
            <a:avLst/>
          </a:prstGeom>
        </p:spPr>
        <p:txBody>
          <a:bodyPr vert="horz" lIns="91006" tIns="45694" rIns="91006" bIns="45694" rtlCol="0" anchor="ctr"/>
          <a:lstStyle>
            <a:lvl1pPr algn="r">
              <a:defRPr sz="1200">
                <a:solidFill>
                  <a:schemeClr val="tx1">
                    <a:tint val="75000"/>
                  </a:schemeClr>
                </a:solidFill>
              </a:defRPr>
            </a:lvl1pPr>
          </a:lstStyle>
          <a:p>
            <a:pPr defTabSz="909912"/>
            <a:fld id="{688B5711-BDDD-4202-ADA9-4955A7E168BA}" type="slidenum">
              <a:rPr lang="da-DK" smtClean="0">
                <a:solidFill>
                  <a:prstClr val="black">
                    <a:tint val="75000"/>
                  </a:prstClr>
                </a:solidFill>
                <a:ea typeface="ＭＳ Ｐゴシック" pitchFamily="-111" charset="-128"/>
              </a:rPr>
              <a:pPr defTabSz="909912"/>
              <a:t>‹nr.›</a:t>
            </a:fld>
            <a:endParaRPr lang="da-DK">
              <a:solidFill>
                <a:prstClr val="black">
                  <a:tint val="75000"/>
                </a:prstClr>
              </a:solidFill>
              <a:ea typeface="ＭＳ Ｐゴシック" pitchFamily="-111" charset="-128"/>
            </a:endParaRPr>
          </a:p>
        </p:txBody>
      </p:sp>
    </p:spTree>
    <p:extLst>
      <p:ext uri="{BB962C8B-B14F-4D97-AF65-F5344CB8AC3E}">
        <p14:creationId xmlns:p14="http://schemas.microsoft.com/office/powerpoint/2010/main" val="62729100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0991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544" indent="-227544" algn="l" defTabSz="90991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2630" indent="-227544" algn="l" defTabSz="90991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7454" indent="-227544" algn="l" defTabSz="90991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2280" indent="-227544" algn="l" defTabSz="9099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47107" indent="-227544" algn="l" defTabSz="9099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2192" indent="-227544" algn="l" defTabSz="9099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7149" indent="-227544" algn="l" defTabSz="9099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12104" indent="-227544" algn="l" defTabSz="9099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67190" indent="-227544" algn="l" defTabSz="9099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da-DK"/>
      </a:defPPr>
      <a:lvl1pPr marL="0" algn="l" defTabSz="909912" rtl="0" eaLnBrk="1" latinLnBrk="0" hangingPunct="1">
        <a:defRPr sz="1900" kern="1200">
          <a:solidFill>
            <a:schemeClr val="tx1"/>
          </a:solidFill>
          <a:latin typeface="+mn-lt"/>
          <a:ea typeface="+mn-ea"/>
          <a:cs typeface="+mn-cs"/>
        </a:defRPr>
      </a:lvl1pPr>
      <a:lvl2pPr marL="454827" algn="l" defTabSz="909912" rtl="0" eaLnBrk="1" latinLnBrk="0" hangingPunct="1">
        <a:defRPr sz="1900" kern="1200">
          <a:solidFill>
            <a:schemeClr val="tx1"/>
          </a:solidFill>
          <a:latin typeface="+mn-lt"/>
          <a:ea typeface="+mn-ea"/>
          <a:cs typeface="+mn-cs"/>
        </a:defRPr>
      </a:lvl2pPr>
      <a:lvl3pPr marL="909912" algn="l" defTabSz="909912" rtl="0" eaLnBrk="1" latinLnBrk="0" hangingPunct="1">
        <a:defRPr sz="1900" kern="1200">
          <a:solidFill>
            <a:schemeClr val="tx1"/>
          </a:solidFill>
          <a:latin typeface="+mn-lt"/>
          <a:ea typeface="+mn-ea"/>
          <a:cs typeface="+mn-cs"/>
        </a:defRPr>
      </a:lvl3pPr>
      <a:lvl4pPr marL="1364869" algn="l" defTabSz="909912" rtl="0" eaLnBrk="1" latinLnBrk="0" hangingPunct="1">
        <a:defRPr sz="1900" kern="1200">
          <a:solidFill>
            <a:schemeClr val="tx1"/>
          </a:solidFill>
          <a:latin typeface="+mn-lt"/>
          <a:ea typeface="+mn-ea"/>
          <a:cs typeface="+mn-cs"/>
        </a:defRPr>
      </a:lvl4pPr>
      <a:lvl5pPr marL="1819824" algn="l" defTabSz="909912" rtl="0" eaLnBrk="1" latinLnBrk="0" hangingPunct="1">
        <a:defRPr sz="1900" kern="1200">
          <a:solidFill>
            <a:schemeClr val="tx1"/>
          </a:solidFill>
          <a:latin typeface="+mn-lt"/>
          <a:ea typeface="+mn-ea"/>
          <a:cs typeface="+mn-cs"/>
        </a:defRPr>
      </a:lvl5pPr>
      <a:lvl6pPr marL="2274910" algn="l" defTabSz="909912" rtl="0" eaLnBrk="1" latinLnBrk="0" hangingPunct="1">
        <a:defRPr sz="1900" kern="1200">
          <a:solidFill>
            <a:schemeClr val="tx1"/>
          </a:solidFill>
          <a:latin typeface="+mn-lt"/>
          <a:ea typeface="+mn-ea"/>
          <a:cs typeface="+mn-cs"/>
        </a:defRPr>
      </a:lvl6pPr>
      <a:lvl7pPr marL="2729734" algn="l" defTabSz="909912" rtl="0" eaLnBrk="1" latinLnBrk="0" hangingPunct="1">
        <a:defRPr sz="1900" kern="1200">
          <a:solidFill>
            <a:schemeClr val="tx1"/>
          </a:solidFill>
          <a:latin typeface="+mn-lt"/>
          <a:ea typeface="+mn-ea"/>
          <a:cs typeface="+mn-cs"/>
        </a:defRPr>
      </a:lvl7pPr>
      <a:lvl8pPr marL="3184560" algn="l" defTabSz="909912" rtl="0" eaLnBrk="1" latinLnBrk="0" hangingPunct="1">
        <a:defRPr sz="1900" kern="1200">
          <a:solidFill>
            <a:schemeClr val="tx1"/>
          </a:solidFill>
          <a:latin typeface="+mn-lt"/>
          <a:ea typeface="+mn-ea"/>
          <a:cs typeface="+mn-cs"/>
        </a:defRPr>
      </a:lvl8pPr>
      <a:lvl9pPr marL="3639492" algn="l" defTabSz="90991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798618" y="312767"/>
            <a:ext cx="10590003" cy="748627"/>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p>
            <a:pPr lvl="0"/>
            <a:r>
              <a:rPr lang="en-GB" noProof="0" dirty="0"/>
              <a:t>Presentation title</a:t>
            </a:r>
            <a:br>
              <a:rPr lang="en-GB" noProof="0" dirty="0"/>
            </a:br>
            <a:r>
              <a:rPr lang="en-GB" noProof="0" dirty="0"/>
              <a:t>(in cyan)</a:t>
            </a:r>
          </a:p>
        </p:txBody>
      </p:sp>
      <p:sp>
        <p:nvSpPr>
          <p:cNvPr id="6" name="Slide Number Placeholder 5"/>
          <p:cNvSpPr>
            <a:spLocks noGrp="1"/>
          </p:cNvSpPr>
          <p:nvPr>
            <p:ph type="sldNum" sz="quarter" idx="4"/>
          </p:nvPr>
        </p:nvSpPr>
        <p:spPr>
          <a:xfrm>
            <a:off x="10908620" y="6280546"/>
            <a:ext cx="480000" cy="155575"/>
          </a:xfrm>
          <a:prstGeom prst="rect">
            <a:avLst/>
          </a:prstGeom>
        </p:spPr>
        <p:txBody>
          <a:bodyPr vert="horz" wrap="square" lIns="0" tIns="0" rIns="0" bIns="0" numCol="1" anchor="ctr" anchorCtr="0" compatLnSpc="1">
            <a:prstTxWarp prst="textNoShape">
              <a:avLst/>
            </a:prstTxWarp>
          </a:bodyPr>
          <a:lstStyle>
            <a:lvl1pPr algn="r">
              <a:defRPr sz="800" b="0" baseline="0"/>
            </a:lvl1pPr>
          </a:lstStyle>
          <a:p>
            <a:fld id="{31421AFA-3AE7-4CEA-BC9B-447859BED57B}" type="slidenum">
              <a:rPr lang="en-GB" smtClean="0"/>
              <a:pPr/>
              <a:t>‹nr.›</a:t>
            </a:fld>
            <a:endParaRPr lang="en-GB" dirty="0"/>
          </a:p>
        </p:txBody>
      </p:sp>
      <p:sp>
        <p:nvSpPr>
          <p:cNvPr id="1031" name="Rectangle 7"/>
          <p:cNvSpPr>
            <a:spLocks noGrp="1" noChangeArrowheads="1"/>
          </p:cNvSpPr>
          <p:nvPr>
            <p:ph type="body" idx="1"/>
          </p:nvPr>
        </p:nvSpPr>
        <p:spPr bwMode="auto">
          <a:xfrm>
            <a:off x="798617" y="1647826"/>
            <a:ext cx="10590003" cy="405923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4 No bullet text 18</a:t>
            </a:r>
          </a:p>
          <a:p>
            <a:pPr lvl="4"/>
            <a:r>
              <a:rPr lang="en-GB" noProof="0" dirty="0"/>
              <a:t>5 </a:t>
            </a:r>
            <a:r>
              <a:rPr lang="en-GB" noProof="0" dirty="0" err="1"/>
              <a:t>Megaheader</a:t>
            </a:r>
            <a:r>
              <a:rPr lang="en-GB" noProof="0" dirty="0"/>
              <a:t> caps 48</a:t>
            </a:r>
          </a:p>
          <a:p>
            <a:pPr lvl="5"/>
            <a:r>
              <a:rPr lang="en-GB" noProof="0" dirty="0"/>
              <a:t>6 Header caps 18</a:t>
            </a:r>
          </a:p>
          <a:p>
            <a:pPr lvl="6"/>
            <a:r>
              <a:rPr lang="en-GB" noProof="0" dirty="0"/>
              <a:t>7 Text 18</a:t>
            </a:r>
          </a:p>
          <a:p>
            <a:pPr lvl="7"/>
            <a:r>
              <a:rPr lang="en-GB" noProof="0" dirty="0"/>
              <a:t>8 Number 16</a:t>
            </a:r>
          </a:p>
          <a:p>
            <a:pPr lvl="8"/>
            <a:r>
              <a:rPr lang="en-GB" noProof="0" dirty="0"/>
              <a:t>9 Letter 16</a:t>
            </a:r>
          </a:p>
          <a:p>
            <a:pPr lvl="8"/>
            <a:endParaRPr lang="en-GB" noProof="0" dirty="0"/>
          </a:p>
        </p:txBody>
      </p:sp>
      <p:sp>
        <p:nvSpPr>
          <p:cNvPr id="5" name="Footer Placeholder 4">
            <a:extLst>
              <a:ext uri="{FF2B5EF4-FFF2-40B4-BE49-F238E27FC236}">
                <a16:creationId xmlns:a16="http://schemas.microsoft.com/office/drawing/2014/main" id="{1D9E4955-7821-481C-9AF7-C7D93767559E}"/>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dirty="0" err="1"/>
              <a:t>Kritisk</a:t>
            </a:r>
            <a:r>
              <a:rPr lang="en-GB" dirty="0"/>
              <a:t> </a:t>
            </a:r>
            <a:r>
              <a:rPr lang="en-GB" dirty="0" err="1"/>
              <a:t>tænkning</a:t>
            </a:r>
            <a:r>
              <a:rPr lang="en-GB" dirty="0"/>
              <a:t> </a:t>
            </a:r>
            <a:r>
              <a:rPr lang="en-GB" dirty="0" err="1"/>
              <a:t>i</a:t>
            </a:r>
            <a:r>
              <a:rPr lang="en-GB" dirty="0"/>
              <a:t> </a:t>
            </a:r>
            <a:r>
              <a:rPr lang="en-GB" dirty="0" err="1"/>
              <a:t>Grundskolen</a:t>
            </a:r>
            <a:endParaRPr lang="en-GB" dirty="0"/>
          </a:p>
        </p:txBody>
      </p:sp>
      <p:sp>
        <p:nvSpPr>
          <p:cNvPr id="10" name="Date_DateCustomA">
            <a:extLst>
              <a:ext uri="{FF2B5EF4-FFF2-40B4-BE49-F238E27FC236}">
                <a16:creationId xmlns:a16="http://schemas.microsoft.com/office/drawing/2014/main" id="{ADC3E656-DC3F-4718-B1B2-E5B4B66615C6}"/>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7FC818F-0755-4F4C-A29D-4DB2367123D4}" type="datetime1">
              <a:rPr lang="da-DK" smtClean="0"/>
              <a:t>18-11-2019</a:t>
            </a:fld>
            <a:endParaRPr lang="da-DK" dirty="0"/>
          </a:p>
        </p:txBody>
      </p:sp>
      <p:grpSp>
        <p:nvGrpSpPr>
          <p:cNvPr id="7" name="Group 6">
            <a:extLst>
              <a:ext uri="{FF2B5EF4-FFF2-40B4-BE49-F238E27FC236}">
                <a16:creationId xmlns:a16="http://schemas.microsoft.com/office/drawing/2014/main" id="{A135459E-96A0-4D48-B1D9-A034EE07E024}"/>
              </a:ext>
            </a:extLst>
          </p:cNvPr>
          <p:cNvGrpSpPr/>
          <p:nvPr userDrawn="1"/>
        </p:nvGrpSpPr>
        <p:grpSpPr>
          <a:xfrm>
            <a:off x="-1972350" y="1633992"/>
            <a:ext cx="1797025" cy="2906915"/>
            <a:chOff x="-1899137" y="-1"/>
            <a:chExt cx="1796791" cy="2907588"/>
          </a:xfrm>
        </p:grpSpPr>
        <p:grpSp>
          <p:nvGrpSpPr>
            <p:cNvPr id="11" name="Group 10">
              <a:extLst>
                <a:ext uri="{FF2B5EF4-FFF2-40B4-BE49-F238E27FC236}">
                  <a16:creationId xmlns:a16="http://schemas.microsoft.com/office/drawing/2014/main" id="{7DF113FF-8BE3-4207-A5C6-F4579EED1B78}"/>
                </a:ext>
              </a:extLst>
            </p:cNvPr>
            <p:cNvGrpSpPr/>
            <p:nvPr userDrawn="1"/>
          </p:nvGrpSpPr>
          <p:grpSpPr>
            <a:xfrm>
              <a:off x="-1899137" y="-1"/>
              <a:ext cx="1796791" cy="2907588"/>
              <a:chOff x="9009867" y="1645032"/>
              <a:chExt cx="2365739" cy="3828268"/>
            </a:xfrm>
          </p:grpSpPr>
          <p:pic>
            <p:nvPicPr>
              <p:cNvPr id="12" name="Picture 11">
                <a:extLst>
                  <a:ext uri="{FF2B5EF4-FFF2-40B4-BE49-F238E27FC236}">
                    <a16:creationId xmlns:a16="http://schemas.microsoft.com/office/drawing/2014/main" id="{5359A05F-1860-4448-A740-55E89B668802}"/>
                  </a:ext>
                </a:extLst>
              </p:cNvPr>
              <p:cNvPicPr>
                <a:picLocks noChangeAspect="1"/>
              </p:cNvPicPr>
              <p:nvPr/>
            </p:nvPicPr>
            <p:blipFill>
              <a:blip r:embed="rId41"/>
              <a:stretch>
                <a:fillRect/>
              </a:stretch>
            </p:blipFill>
            <p:spPr>
              <a:xfrm>
                <a:off x="9182748" y="1852126"/>
                <a:ext cx="599367" cy="280555"/>
              </a:xfrm>
              <a:prstGeom prst="rect">
                <a:avLst/>
              </a:prstGeom>
            </p:spPr>
          </p:pic>
          <p:sp>
            <p:nvSpPr>
              <p:cNvPr id="13" name="TextBox 12">
                <a:extLst>
                  <a:ext uri="{FF2B5EF4-FFF2-40B4-BE49-F238E27FC236}">
                    <a16:creationId xmlns:a16="http://schemas.microsoft.com/office/drawing/2014/main" id="{18399B32-2EE3-49AE-80A0-6797B01E89E6}"/>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4" name="Rectangle: Rounded Corners 13">
                <a:extLst>
                  <a:ext uri="{FF2B5EF4-FFF2-40B4-BE49-F238E27FC236}">
                    <a16:creationId xmlns:a16="http://schemas.microsoft.com/office/drawing/2014/main" id="{6A251040-79B2-4E75-B580-29B9D6CC1B9D}"/>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pic>
          <p:nvPicPr>
            <p:cNvPr id="15" name="Picture 14">
              <a:extLst>
                <a:ext uri="{FF2B5EF4-FFF2-40B4-BE49-F238E27FC236}">
                  <a16:creationId xmlns:a16="http://schemas.microsoft.com/office/drawing/2014/main" id="{225B3411-6214-4AE2-A1EF-BEE63EC00B0E}"/>
                </a:ext>
              </a:extLst>
            </p:cNvPr>
            <p:cNvPicPr>
              <a:picLocks noChangeAspect="1"/>
            </p:cNvPicPr>
            <p:nvPr userDrawn="1"/>
          </p:nvPicPr>
          <p:blipFill>
            <a:blip r:embed="rId42"/>
            <a:stretch>
              <a:fillRect/>
            </a:stretch>
          </p:blipFill>
          <p:spPr>
            <a:xfrm>
              <a:off x="-1884053" y="1200637"/>
              <a:ext cx="1418614" cy="1444137"/>
            </a:xfrm>
            <a:prstGeom prst="rect">
              <a:avLst/>
            </a:prstGeom>
          </p:spPr>
        </p:pic>
      </p:grpSp>
    </p:spTree>
    <p:extLst>
      <p:ext uri="{BB962C8B-B14F-4D97-AF65-F5344CB8AC3E}">
        <p14:creationId xmlns:p14="http://schemas.microsoft.com/office/powerpoint/2010/main" val="283643690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Lst>
  <p:hf hdr="0" dt="0"/>
  <p:txStyles>
    <p:titleStyle>
      <a:lvl1pPr algn="l" defTabSz="457098" rtl="0" eaLnBrk="1" fontAlgn="base" hangingPunct="1">
        <a:spcBef>
          <a:spcPct val="0"/>
        </a:spcBef>
        <a:spcAft>
          <a:spcPct val="0"/>
        </a:spcAft>
        <a:defRPr sz="2400" b="1" kern="1200" cap="all" spc="-50" baseline="0">
          <a:solidFill>
            <a:schemeClr val="tx2"/>
          </a:solidFill>
          <a:latin typeface="Trebuchet MS" panose="020B0603020202020204" pitchFamily="34" charset="0"/>
          <a:ea typeface="Verdana" pitchFamily="34" charset="0"/>
          <a:cs typeface="Verdana" pitchFamily="34" charset="0"/>
        </a:defRPr>
      </a:lvl1pPr>
      <a:lvl2pPr algn="l" defTabSz="457098"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098"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098"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098"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098" algn="l" defTabSz="457098"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6pPr>
      <a:lvl7pPr marL="914194" algn="l" defTabSz="457098"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7pPr>
      <a:lvl8pPr marL="1371292" algn="l" defTabSz="457098"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8pPr>
      <a:lvl9pPr marL="1828388" algn="l" defTabSz="457098"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9pPr>
    </p:titleStyle>
    <p:bodyStyle>
      <a:lvl1pPr marL="251950" indent="-251950" algn="l" defTabSz="457098"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Trebuchet MS" panose="020B0603020202020204" pitchFamily="34" charset="0"/>
          <a:ea typeface="Verdana" pitchFamily="34" charset="0"/>
          <a:cs typeface="Verdana" pitchFamily="34" charset="0"/>
        </a:defRPr>
      </a:lvl1pPr>
      <a:lvl2pPr marL="647870" indent="-251950" algn="l" defTabSz="457098"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004" indent="-251950" algn="l" defTabSz="457098"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098"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098" rtl="0" eaLnBrk="1" fontAlgn="base" hangingPunct="1">
        <a:lnSpc>
          <a:spcPct val="80000"/>
        </a:lnSpc>
        <a:spcBef>
          <a:spcPct val="0"/>
        </a:spcBef>
        <a:spcAft>
          <a:spcPts val="1200"/>
        </a:spcAft>
        <a:buFont typeface="Arial" panose="020B0604020202020204" pitchFamily="34" charset="0"/>
        <a:buChar char="​"/>
        <a:defRPr sz="4799" b="1" kern="1200" cap="all" spc="-100" baseline="0">
          <a:solidFill>
            <a:schemeClr val="tx1"/>
          </a:solidFill>
          <a:latin typeface="Trebuchet MS" panose="020B0603020202020204" pitchFamily="34" charset="0"/>
          <a:ea typeface="Verdana" pitchFamily="34" charset="0"/>
          <a:cs typeface="+mn-cs"/>
        </a:defRPr>
      </a:lvl5pPr>
      <a:lvl6pPr marL="0" indent="0" algn="l" defTabSz="457098"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098"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7870" indent="-251950" algn="l" defTabSz="457098"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7870" indent="-251950" algn="l" defTabSz="457098"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p:bodyStyle>
    <p:otherStyle>
      <a:defPPr>
        <a:defRPr lang="en-US"/>
      </a:defPPr>
      <a:lvl1pPr marL="0" algn="l" defTabSz="457098" rtl="0" eaLnBrk="1" latinLnBrk="0" hangingPunct="1">
        <a:defRPr sz="1900" kern="1200">
          <a:solidFill>
            <a:schemeClr val="tx1"/>
          </a:solidFill>
          <a:latin typeface="+mn-lt"/>
          <a:ea typeface="+mn-ea"/>
          <a:cs typeface="+mn-cs"/>
        </a:defRPr>
      </a:lvl1pPr>
      <a:lvl2pPr marL="457098" algn="l" defTabSz="457098" rtl="0" eaLnBrk="1" latinLnBrk="0" hangingPunct="1">
        <a:defRPr sz="1900" kern="1200">
          <a:solidFill>
            <a:schemeClr val="tx1"/>
          </a:solidFill>
          <a:latin typeface="+mn-lt"/>
          <a:ea typeface="+mn-ea"/>
          <a:cs typeface="+mn-cs"/>
        </a:defRPr>
      </a:lvl2pPr>
      <a:lvl3pPr marL="914194" algn="l" defTabSz="457098" rtl="0" eaLnBrk="1" latinLnBrk="0" hangingPunct="1">
        <a:defRPr sz="1900" kern="1200">
          <a:solidFill>
            <a:schemeClr val="tx1"/>
          </a:solidFill>
          <a:latin typeface="+mn-lt"/>
          <a:ea typeface="+mn-ea"/>
          <a:cs typeface="+mn-cs"/>
        </a:defRPr>
      </a:lvl3pPr>
      <a:lvl4pPr marL="1371292" algn="l" defTabSz="457098" rtl="0" eaLnBrk="1" latinLnBrk="0" hangingPunct="1">
        <a:defRPr sz="1900" kern="1200">
          <a:solidFill>
            <a:schemeClr val="tx1"/>
          </a:solidFill>
          <a:latin typeface="+mn-lt"/>
          <a:ea typeface="+mn-ea"/>
          <a:cs typeface="+mn-cs"/>
        </a:defRPr>
      </a:lvl4pPr>
      <a:lvl5pPr marL="1828388" algn="l" defTabSz="457098" rtl="0" eaLnBrk="1" latinLnBrk="0" hangingPunct="1">
        <a:defRPr sz="1900" kern="1200">
          <a:solidFill>
            <a:schemeClr val="tx1"/>
          </a:solidFill>
          <a:latin typeface="+mn-lt"/>
          <a:ea typeface="+mn-ea"/>
          <a:cs typeface="+mn-cs"/>
        </a:defRPr>
      </a:lvl5pPr>
      <a:lvl6pPr marL="2285486" algn="l" defTabSz="457098" rtl="0" eaLnBrk="1" latinLnBrk="0" hangingPunct="1">
        <a:defRPr sz="1900" kern="1200">
          <a:solidFill>
            <a:schemeClr val="tx1"/>
          </a:solidFill>
          <a:latin typeface="+mn-lt"/>
          <a:ea typeface="+mn-ea"/>
          <a:cs typeface="+mn-cs"/>
        </a:defRPr>
      </a:lvl6pPr>
      <a:lvl7pPr marL="2742582" algn="l" defTabSz="457098" rtl="0" eaLnBrk="1" latinLnBrk="0" hangingPunct="1">
        <a:defRPr sz="1900" kern="1200">
          <a:solidFill>
            <a:schemeClr val="tx1"/>
          </a:solidFill>
          <a:latin typeface="+mn-lt"/>
          <a:ea typeface="+mn-ea"/>
          <a:cs typeface="+mn-cs"/>
        </a:defRPr>
      </a:lvl7pPr>
      <a:lvl8pPr marL="3199680" algn="l" defTabSz="457098" rtl="0" eaLnBrk="1" latinLnBrk="0" hangingPunct="1">
        <a:defRPr sz="1900" kern="1200">
          <a:solidFill>
            <a:schemeClr val="tx1"/>
          </a:solidFill>
          <a:latin typeface="+mn-lt"/>
          <a:ea typeface="+mn-ea"/>
          <a:cs typeface="+mn-cs"/>
        </a:defRPr>
      </a:lvl8pPr>
      <a:lvl9pPr marL="3656777" algn="l" defTabSz="457098"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659">
          <p15:clr>
            <a:srgbClr val="F26B43"/>
          </p15:clr>
        </p15:guide>
        <p15:guide id="2" pos="7173">
          <p15:clr>
            <a:srgbClr val="F26B43"/>
          </p15:clr>
        </p15:guide>
        <p15:guide id="3" orient="horz" pos="1036">
          <p15:clr>
            <a:srgbClr val="F26B43"/>
          </p15:clr>
        </p15:guide>
        <p15:guide id="4" orient="horz" pos="3595">
          <p15:clr>
            <a:srgbClr val="F26B43"/>
          </p15:clr>
        </p15:guide>
        <p15:guide id="5" pos="6146">
          <p15:clr>
            <a:srgbClr val="F26B43"/>
          </p15:clr>
        </p15:guide>
        <p15:guide id="6" pos="5633">
          <p15:clr>
            <a:srgbClr val="F26B43"/>
          </p15:clr>
        </p15:guide>
        <p15:guide id="7" pos="5120">
          <p15:clr>
            <a:srgbClr val="F26B43"/>
          </p15:clr>
        </p15:guide>
        <p15:guide id="8" pos="4607">
          <p15:clr>
            <a:srgbClr val="F26B43"/>
          </p15:clr>
        </p15:guide>
        <p15:guide id="9" pos="4094">
          <p15:clr>
            <a:srgbClr val="F26B43"/>
          </p15:clr>
        </p15:guide>
        <p15:guide id="10" pos="3581">
          <p15:clr>
            <a:srgbClr val="F26B43"/>
          </p15:clr>
        </p15:guide>
        <p15:guide id="11" pos="3068">
          <p15:clr>
            <a:srgbClr val="F26B43"/>
          </p15:clr>
        </p15:guide>
        <p15:guide id="12" pos="2555">
          <p15:clr>
            <a:srgbClr val="F26B43"/>
          </p15:clr>
        </p15:guide>
        <p15:guide id="13" pos="2042">
          <p15:clr>
            <a:srgbClr val="F26B43"/>
          </p15:clr>
        </p15:guide>
        <p15:guide id="14" pos="1529">
          <p15:clr>
            <a:srgbClr val="F26B43"/>
          </p15:clr>
        </p15:guide>
        <p15:guide id="15" pos="1016">
          <p15:clr>
            <a:srgbClr val="F26B43"/>
          </p15:clr>
        </p15:guide>
        <p15:guide id="16" pos="5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DE7A08C-6912-4869-927F-01927CAC5936}"/>
              </a:ext>
            </a:extLst>
          </p:cNvPr>
          <p:cNvSpPr>
            <a:spLocks noGrp="1"/>
          </p:cNvSpPr>
          <p:nvPr>
            <p:ph type="title"/>
          </p:nvPr>
        </p:nvSpPr>
        <p:spPr>
          <a:xfrm>
            <a:off x="838212" y="365129"/>
            <a:ext cx="10515600" cy="1325563"/>
          </a:xfrm>
          <a:prstGeom prst="rect">
            <a:avLst/>
          </a:prstGeom>
        </p:spPr>
        <p:txBody>
          <a:bodyPr vert="horz" lIns="68339" tIns="34289" rIns="68339" bIns="34289"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223210B-1116-487F-AFC3-4C75F2775C6F}"/>
              </a:ext>
            </a:extLst>
          </p:cNvPr>
          <p:cNvSpPr>
            <a:spLocks noGrp="1"/>
          </p:cNvSpPr>
          <p:nvPr>
            <p:ph type="body" idx="1"/>
          </p:nvPr>
        </p:nvSpPr>
        <p:spPr>
          <a:xfrm>
            <a:off x="838212" y="1825637"/>
            <a:ext cx="10515600" cy="4351339"/>
          </a:xfrm>
          <a:prstGeom prst="rect">
            <a:avLst/>
          </a:prstGeom>
        </p:spPr>
        <p:txBody>
          <a:bodyPr vert="horz" lIns="68339" tIns="34289" rIns="68339" bIns="34289"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B5C09CE-8B50-4E11-AEB5-87BD4B695BCF}"/>
              </a:ext>
            </a:extLst>
          </p:cNvPr>
          <p:cNvSpPr>
            <a:spLocks noGrp="1"/>
          </p:cNvSpPr>
          <p:nvPr>
            <p:ph type="dt" sz="half" idx="2"/>
          </p:nvPr>
        </p:nvSpPr>
        <p:spPr>
          <a:xfrm>
            <a:off x="838212" y="6356356"/>
            <a:ext cx="2743200" cy="365125"/>
          </a:xfrm>
          <a:prstGeom prst="rect">
            <a:avLst/>
          </a:prstGeom>
        </p:spPr>
        <p:txBody>
          <a:bodyPr vert="horz" lIns="68339" tIns="34289" rIns="68339" bIns="34289" rtlCol="0" anchor="ctr"/>
          <a:lstStyle>
            <a:lvl1pPr algn="l">
              <a:defRPr sz="1200">
                <a:solidFill>
                  <a:schemeClr val="tx1">
                    <a:tint val="75000"/>
                  </a:schemeClr>
                </a:solidFill>
              </a:defRPr>
            </a:lvl1pPr>
          </a:lstStyle>
          <a:p>
            <a:pPr defTabSz="910728"/>
            <a:fld id="{016AAE76-0025-4A54-87A0-D4370EB46D82}" type="datetimeFigureOut">
              <a:rPr lang="da-DK" smtClean="0">
                <a:solidFill>
                  <a:prstClr val="black">
                    <a:tint val="75000"/>
                  </a:prstClr>
                </a:solidFill>
              </a:rPr>
              <a:pPr defTabSz="910728"/>
              <a:t>18-11-2019</a:t>
            </a:fld>
            <a:endParaRPr lang="da-DK">
              <a:solidFill>
                <a:prstClr val="black">
                  <a:tint val="75000"/>
                </a:prstClr>
              </a:solidFill>
            </a:endParaRPr>
          </a:p>
        </p:txBody>
      </p:sp>
      <p:sp>
        <p:nvSpPr>
          <p:cNvPr id="5" name="Pladsholder til sidefod 4">
            <a:extLst>
              <a:ext uri="{FF2B5EF4-FFF2-40B4-BE49-F238E27FC236}">
                <a16:creationId xmlns:a16="http://schemas.microsoft.com/office/drawing/2014/main" id="{A82784A9-7745-436B-ABC9-98EB612A7B11}"/>
              </a:ext>
            </a:extLst>
          </p:cNvPr>
          <p:cNvSpPr>
            <a:spLocks noGrp="1"/>
          </p:cNvSpPr>
          <p:nvPr>
            <p:ph type="ftr" sz="quarter" idx="3"/>
          </p:nvPr>
        </p:nvSpPr>
        <p:spPr>
          <a:xfrm>
            <a:off x="4038601" y="6356356"/>
            <a:ext cx="4114800" cy="365125"/>
          </a:xfrm>
          <a:prstGeom prst="rect">
            <a:avLst/>
          </a:prstGeom>
        </p:spPr>
        <p:txBody>
          <a:bodyPr vert="horz" lIns="68339" tIns="34289" rIns="68339" bIns="34289" rtlCol="0" anchor="ctr"/>
          <a:lstStyle>
            <a:lvl1pPr algn="ctr">
              <a:defRPr sz="1200">
                <a:solidFill>
                  <a:schemeClr val="tx1">
                    <a:tint val="75000"/>
                  </a:schemeClr>
                </a:solidFill>
              </a:defRPr>
            </a:lvl1pPr>
          </a:lstStyle>
          <a:p>
            <a:pPr defTabSz="910728"/>
            <a:endParaRPr lang="da-DK">
              <a:solidFill>
                <a:prstClr val="black">
                  <a:tint val="75000"/>
                </a:prstClr>
              </a:solidFill>
            </a:endParaRPr>
          </a:p>
        </p:txBody>
      </p:sp>
      <p:sp>
        <p:nvSpPr>
          <p:cNvPr id="6" name="Pladsholder til slidenummer 5">
            <a:extLst>
              <a:ext uri="{FF2B5EF4-FFF2-40B4-BE49-F238E27FC236}">
                <a16:creationId xmlns:a16="http://schemas.microsoft.com/office/drawing/2014/main" id="{D0BFAF3F-DF65-4286-B811-246CFE641794}"/>
              </a:ext>
            </a:extLst>
          </p:cNvPr>
          <p:cNvSpPr>
            <a:spLocks noGrp="1"/>
          </p:cNvSpPr>
          <p:nvPr>
            <p:ph type="sldNum" sz="quarter" idx="4"/>
          </p:nvPr>
        </p:nvSpPr>
        <p:spPr>
          <a:xfrm>
            <a:off x="8610600" y="6356356"/>
            <a:ext cx="2743200" cy="365125"/>
          </a:xfrm>
          <a:prstGeom prst="rect">
            <a:avLst/>
          </a:prstGeom>
        </p:spPr>
        <p:txBody>
          <a:bodyPr vert="horz" lIns="68339" tIns="34289" rIns="68339" bIns="34289" rtlCol="0" anchor="ctr"/>
          <a:lstStyle>
            <a:lvl1pPr algn="r">
              <a:defRPr sz="1200">
                <a:solidFill>
                  <a:schemeClr val="tx1">
                    <a:tint val="75000"/>
                  </a:schemeClr>
                </a:solidFill>
              </a:defRPr>
            </a:lvl1pPr>
          </a:lstStyle>
          <a:p>
            <a:pPr defTabSz="910728"/>
            <a:fld id="{688B5711-BDDD-4202-ADA9-4955A7E168BA}" type="slidenum">
              <a:rPr lang="da-DK" smtClean="0">
                <a:solidFill>
                  <a:prstClr val="black">
                    <a:tint val="75000"/>
                  </a:prstClr>
                </a:solidFill>
              </a:rPr>
              <a:pPr defTabSz="910728"/>
              <a:t>‹nr.›</a:t>
            </a:fld>
            <a:endParaRPr lang="da-DK">
              <a:solidFill>
                <a:prstClr val="black">
                  <a:tint val="75000"/>
                </a:prstClr>
              </a:solidFill>
            </a:endParaRPr>
          </a:p>
        </p:txBody>
      </p:sp>
    </p:spTree>
    <p:extLst>
      <p:ext uri="{BB962C8B-B14F-4D97-AF65-F5344CB8AC3E}">
        <p14:creationId xmlns:p14="http://schemas.microsoft.com/office/powerpoint/2010/main" val="28080498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07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36" indent="-227736" algn="l" defTabSz="9107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06" indent="-227736" algn="l" defTabSz="9107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462" indent="-227736" algn="l" defTabSz="9107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720" indent="-227736" algn="l" defTabSz="9107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8979" indent="-227736" algn="l" defTabSz="9107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448" indent="-227736" algn="l" defTabSz="9107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813" indent="-227736" algn="l" defTabSz="9107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176" indent="-227736" algn="l" defTabSz="9107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646" indent="-227736" algn="l" defTabSz="9107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da-DK"/>
      </a:defPPr>
      <a:lvl1pPr marL="0" algn="l" defTabSz="910728" rtl="0" eaLnBrk="1" latinLnBrk="0" hangingPunct="1">
        <a:defRPr sz="1867" kern="1200">
          <a:solidFill>
            <a:schemeClr val="tx1"/>
          </a:solidFill>
          <a:latin typeface="+mn-lt"/>
          <a:ea typeface="+mn-ea"/>
          <a:cs typeface="+mn-cs"/>
        </a:defRPr>
      </a:lvl1pPr>
      <a:lvl2pPr marL="455259" algn="l" defTabSz="910728" rtl="0" eaLnBrk="1" latinLnBrk="0" hangingPunct="1">
        <a:defRPr sz="1867" kern="1200">
          <a:solidFill>
            <a:schemeClr val="tx1"/>
          </a:solidFill>
          <a:latin typeface="+mn-lt"/>
          <a:ea typeface="+mn-ea"/>
          <a:cs typeface="+mn-cs"/>
        </a:defRPr>
      </a:lvl2pPr>
      <a:lvl3pPr marL="910728" algn="l" defTabSz="910728" rtl="0" eaLnBrk="1" latinLnBrk="0" hangingPunct="1">
        <a:defRPr sz="1867" kern="1200">
          <a:solidFill>
            <a:schemeClr val="tx1"/>
          </a:solidFill>
          <a:latin typeface="+mn-lt"/>
          <a:ea typeface="+mn-ea"/>
          <a:cs typeface="+mn-cs"/>
        </a:defRPr>
      </a:lvl3pPr>
      <a:lvl4pPr marL="1366093" algn="l" defTabSz="910728" rtl="0" eaLnBrk="1" latinLnBrk="0" hangingPunct="1">
        <a:defRPr sz="1867" kern="1200">
          <a:solidFill>
            <a:schemeClr val="tx1"/>
          </a:solidFill>
          <a:latin typeface="+mn-lt"/>
          <a:ea typeface="+mn-ea"/>
          <a:cs typeface="+mn-cs"/>
        </a:defRPr>
      </a:lvl4pPr>
      <a:lvl5pPr marL="1821456" algn="l" defTabSz="910728" rtl="0" eaLnBrk="1" latinLnBrk="0" hangingPunct="1">
        <a:defRPr sz="1867" kern="1200">
          <a:solidFill>
            <a:schemeClr val="tx1"/>
          </a:solidFill>
          <a:latin typeface="+mn-lt"/>
          <a:ea typeface="+mn-ea"/>
          <a:cs typeface="+mn-cs"/>
        </a:defRPr>
      </a:lvl5pPr>
      <a:lvl6pPr marL="2276926" algn="l" defTabSz="910728" rtl="0" eaLnBrk="1" latinLnBrk="0" hangingPunct="1">
        <a:defRPr sz="1867" kern="1200">
          <a:solidFill>
            <a:schemeClr val="tx1"/>
          </a:solidFill>
          <a:latin typeface="+mn-lt"/>
          <a:ea typeface="+mn-ea"/>
          <a:cs typeface="+mn-cs"/>
        </a:defRPr>
      </a:lvl6pPr>
      <a:lvl7pPr marL="2732182" algn="l" defTabSz="910728" rtl="0" eaLnBrk="1" latinLnBrk="0" hangingPunct="1">
        <a:defRPr sz="1867" kern="1200">
          <a:solidFill>
            <a:schemeClr val="tx1"/>
          </a:solidFill>
          <a:latin typeface="+mn-lt"/>
          <a:ea typeface="+mn-ea"/>
          <a:cs typeface="+mn-cs"/>
        </a:defRPr>
      </a:lvl7pPr>
      <a:lvl8pPr marL="3187440" algn="l" defTabSz="910728" rtl="0" eaLnBrk="1" latinLnBrk="0" hangingPunct="1">
        <a:defRPr sz="1867" kern="1200">
          <a:solidFill>
            <a:schemeClr val="tx1"/>
          </a:solidFill>
          <a:latin typeface="+mn-lt"/>
          <a:ea typeface="+mn-ea"/>
          <a:cs typeface="+mn-cs"/>
        </a:defRPr>
      </a:lvl8pPr>
      <a:lvl9pPr marL="3642756" algn="l" defTabSz="91072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68345" tIns="34289" rIns="68345" bIns="34289"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68345" tIns="34289" rIns="68345" bIns="34289"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68345" tIns="34289" rIns="68345" bIns="34289" rtlCol="0" anchor="ctr"/>
          <a:lstStyle>
            <a:lvl1pPr algn="l">
              <a:defRPr sz="1200">
                <a:solidFill>
                  <a:schemeClr val="tx1">
                    <a:tint val="75000"/>
                  </a:schemeClr>
                </a:solidFill>
              </a:defRPr>
            </a:lvl1pPr>
          </a:lstStyle>
          <a:p>
            <a:pPr defTabSz="910819"/>
            <a:fld id="{016AAE76-0025-4A54-87A0-D4370EB46D82}" type="datetimeFigureOut">
              <a:rPr lang="da-DK" smtClean="0">
                <a:solidFill>
                  <a:prstClr val="black">
                    <a:tint val="75000"/>
                  </a:prstClr>
                </a:solidFill>
              </a:rPr>
              <a:pPr defTabSz="910819"/>
              <a:t>18-11-2019</a:t>
            </a:fld>
            <a:endParaRPr lang="da-DK">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68345" tIns="34289" rIns="68345" bIns="34289" rtlCol="0" anchor="ctr"/>
          <a:lstStyle>
            <a:lvl1pPr algn="ctr">
              <a:defRPr sz="1200">
                <a:solidFill>
                  <a:schemeClr val="tx1">
                    <a:tint val="75000"/>
                  </a:schemeClr>
                </a:solidFill>
              </a:defRPr>
            </a:lvl1pPr>
          </a:lstStyle>
          <a:p>
            <a:pPr defTabSz="910819"/>
            <a:endParaRPr lang="da-DK">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8345" tIns="34289" rIns="68345" bIns="34289" rtlCol="0" anchor="ctr"/>
          <a:lstStyle>
            <a:lvl1pPr algn="r">
              <a:defRPr sz="1200">
                <a:solidFill>
                  <a:schemeClr val="tx1">
                    <a:tint val="75000"/>
                  </a:schemeClr>
                </a:solidFill>
              </a:defRPr>
            </a:lvl1pPr>
          </a:lstStyle>
          <a:p>
            <a:pPr defTabSz="910819"/>
            <a:fld id="{688B5711-BDDD-4202-ADA9-4955A7E168BA}" type="slidenum">
              <a:rPr lang="da-DK" smtClean="0">
                <a:solidFill>
                  <a:prstClr val="black">
                    <a:tint val="75000"/>
                  </a:prstClr>
                </a:solidFill>
              </a:rPr>
              <a:pPr defTabSz="910819"/>
              <a:t>‹nr.›</a:t>
            </a:fld>
            <a:endParaRPr lang="da-DK">
              <a:solidFill>
                <a:prstClr val="black">
                  <a:tint val="75000"/>
                </a:prstClr>
              </a:solidFill>
            </a:endParaRPr>
          </a:p>
        </p:txBody>
      </p:sp>
    </p:spTree>
    <p:extLst>
      <p:ext uri="{BB962C8B-B14F-4D97-AF65-F5344CB8AC3E}">
        <p14:creationId xmlns:p14="http://schemas.microsoft.com/office/powerpoint/2010/main" val="354196548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08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57" indent="-227757" algn="l" defTabSz="9108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70" indent="-227757" algn="l" defTabSz="9108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74" indent="-227757" algn="l" defTabSz="9108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80" indent="-227757" algn="l" defTabSz="91081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187" indent="-227757" algn="l" defTabSz="91081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699" indent="-227757" algn="l" defTabSz="91081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0109" indent="-227757" algn="l" defTabSz="91081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517" indent="-227757" algn="l" defTabSz="91081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1030" indent="-227757" algn="l" defTabSz="91081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819" rtl="0" eaLnBrk="1" latinLnBrk="0" hangingPunct="1">
        <a:defRPr sz="1867" kern="1200">
          <a:solidFill>
            <a:schemeClr val="tx1"/>
          </a:solidFill>
          <a:latin typeface="+mn-lt"/>
          <a:ea typeface="+mn-ea"/>
          <a:cs typeface="+mn-cs"/>
        </a:defRPr>
      </a:lvl1pPr>
      <a:lvl2pPr marL="455307" algn="l" defTabSz="910819" rtl="0" eaLnBrk="1" latinLnBrk="0" hangingPunct="1">
        <a:defRPr sz="1867" kern="1200">
          <a:solidFill>
            <a:schemeClr val="tx1"/>
          </a:solidFill>
          <a:latin typeface="+mn-lt"/>
          <a:ea typeface="+mn-ea"/>
          <a:cs typeface="+mn-cs"/>
        </a:defRPr>
      </a:lvl2pPr>
      <a:lvl3pPr marL="910819" algn="l" defTabSz="910819" rtl="0" eaLnBrk="1" latinLnBrk="0" hangingPunct="1">
        <a:defRPr sz="1867" kern="1200">
          <a:solidFill>
            <a:schemeClr val="tx1"/>
          </a:solidFill>
          <a:latin typeface="+mn-lt"/>
          <a:ea typeface="+mn-ea"/>
          <a:cs typeface="+mn-cs"/>
        </a:defRPr>
      </a:lvl3pPr>
      <a:lvl4pPr marL="1366229" algn="l" defTabSz="910819" rtl="0" eaLnBrk="1" latinLnBrk="0" hangingPunct="1">
        <a:defRPr sz="1867" kern="1200">
          <a:solidFill>
            <a:schemeClr val="tx1"/>
          </a:solidFill>
          <a:latin typeface="+mn-lt"/>
          <a:ea typeface="+mn-ea"/>
          <a:cs typeface="+mn-cs"/>
        </a:defRPr>
      </a:lvl4pPr>
      <a:lvl5pPr marL="1821637" algn="l" defTabSz="910819" rtl="0" eaLnBrk="1" latinLnBrk="0" hangingPunct="1">
        <a:defRPr sz="1867" kern="1200">
          <a:solidFill>
            <a:schemeClr val="tx1"/>
          </a:solidFill>
          <a:latin typeface="+mn-lt"/>
          <a:ea typeface="+mn-ea"/>
          <a:cs typeface="+mn-cs"/>
        </a:defRPr>
      </a:lvl5pPr>
      <a:lvl6pPr marL="2277150" algn="l" defTabSz="910819" rtl="0" eaLnBrk="1" latinLnBrk="0" hangingPunct="1">
        <a:defRPr sz="1867" kern="1200">
          <a:solidFill>
            <a:schemeClr val="tx1"/>
          </a:solidFill>
          <a:latin typeface="+mn-lt"/>
          <a:ea typeface="+mn-ea"/>
          <a:cs typeface="+mn-cs"/>
        </a:defRPr>
      </a:lvl6pPr>
      <a:lvl7pPr marL="2732454" algn="l" defTabSz="910819" rtl="0" eaLnBrk="1" latinLnBrk="0" hangingPunct="1">
        <a:defRPr sz="1867" kern="1200">
          <a:solidFill>
            <a:schemeClr val="tx1"/>
          </a:solidFill>
          <a:latin typeface="+mn-lt"/>
          <a:ea typeface="+mn-ea"/>
          <a:cs typeface="+mn-cs"/>
        </a:defRPr>
      </a:lvl7pPr>
      <a:lvl8pPr marL="3187760" algn="l" defTabSz="910819" rtl="0" eaLnBrk="1" latinLnBrk="0" hangingPunct="1">
        <a:defRPr sz="1867" kern="1200">
          <a:solidFill>
            <a:schemeClr val="tx1"/>
          </a:solidFill>
          <a:latin typeface="+mn-lt"/>
          <a:ea typeface="+mn-ea"/>
          <a:cs typeface="+mn-cs"/>
        </a:defRPr>
      </a:lvl8pPr>
      <a:lvl9pPr marL="3643118" algn="l" defTabSz="91081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798618" y="312767"/>
            <a:ext cx="10590003" cy="748627"/>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p>
            <a:pPr lvl="0"/>
            <a:r>
              <a:rPr lang="en-GB" noProof="0" dirty="0"/>
              <a:t>Presentation title</a:t>
            </a:r>
            <a:br>
              <a:rPr lang="en-GB" noProof="0" dirty="0"/>
            </a:br>
            <a:r>
              <a:rPr lang="en-GB" noProof="0" dirty="0"/>
              <a:t>(in cyan)</a:t>
            </a:r>
          </a:p>
        </p:txBody>
      </p:sp>
      <p:sp>
        <p:nvSpPr>
          <p:cNvPr id="6" name="Slide Number Placeholder 5"/>
          <p:cNvSpPr>
            <a:spLocks noGrp="1"/>
          </p:cNvSpPr>
          <p:nvPr>
            <p:ph type="sldNum" sz="quarter" idx="4"/>
          </p:nvPr>
        </p:nvSpPr>
        <p:spPr>
          <a:xfrm>
            <a:off x="10908620" y="6280546"/>
            <a:ext cx="480000" cy="155575"/>
          </a:xfrm>
          <a:prstGeom prst="rect">
            <a:avLst/>
          </a:prstGeom>
        </p:spPr>
        <p:txBody>
          <a:bodyPr vert="horz" wrap="square" lIns="0" tIns="0" rIns="0" bIns="0" numCol="1" anchor="ctr" anchorCtr="0" compatLnSpc="1">
            <a:prstTxWarp prst="textNoShape">
              <a:avLst/>
            </a:prstTxWarp>
          </a:bodyPr>
          <a:lstStyle>
            <a:lvl1pPr algn="r">
              <a:defRPr sz="800" b="0" baseline="0"/>
            </a:lvl1pPr>
          </a:lstStyle>
          <a:p>
            <a:fld id="{31421AFA-3AE7-4CEA-BC9B-447859BED57B}" type="slidenum">
              <a:rPr lang="en-GB" smtClean="0"/>
              <a:pPr/>
              <a:t>‹nr.›</a:t>
            </a:fld>
            <a:endParaRPr lang="en-GB" dirty="0"/>
          </a:p>
        </p:txBody>
      </p:sp>
      <p:sp>
        <p:nvSpPr>
          <p:cNvPr id="1031" name="Rectangle 7"/>
          <p:cNvSpPr>
            <a:spLocks noGrp="1" noChangeArrowheads="1"/>
          </p:cNvSpPr>
          <p:nvPr>
            <p:ph type="body" idx="1"/>
          </p:nvPr>
        </p:nvSpPr>
        <p:spPr bwMode="auto">
          <a:xfrm>
            <a:off x="798617" y="1647826"/>
            <a:ext cx="10590003" cy="405923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4 No bullet text 18</a:t>
            </a:r>
          </a:p>
          <a:p>
            <a:pPr lvl="4"/>
            <a:r>
              <a:rPr lang="en-GB" noProof="0" dirty="0"/>
              <a:t>5 </a:t>
            </a:r>
            <a:r>
              <a:rPr lang="en-GB" noProof="0" dirty="0" err="1"/>
              <a:t>Megaheader</a:t>
            </a:r>
            <a:r>
              <a:rPr lang="en-GB" noProof="0" dirty="0"/>
              <a:t> caps 48</a:t>
            </a:r>
          </a:p>
          <a:p>
            <a:pPr lvl="5"/>
            <a:r>
              <a:rPr lang="en-GB" noProof="0" dirty="0"/>
              <a:t>6 Header caps 18</a:t>
            </a:r>
          </a:p>
          <a:p>
            <a:pPr lvl="6"/>
            <a:r>
              <a:rPr lang="en-GB" noProof="0" dirty="0"/>
              <a:t>7 Text 18</a:t>
            </a:r>
          </a:p>
          <a:p>
            <a:pPr lvl="7"/>
            <a:r>
              <a:rPr lang="en-GB" noProof="0" dirty="0"/>
              <a:t>8 Number 16</a:t>
            </a:r>
          </a:p>
          <a:p>
            <a:pPr lvl="8"/>
            <a:r>
              <a:rPr lang="en-GB" noProof="0" dirty="0"/>
              <a:t>9 Letter 16</a:t>
            </a:r>
          </a:p>
          <a:p>
            <a:pPr lvl="8"/>
            <a:endParaRPr lang="en-GB" noProof="0" dirty="0"/>
          </a:p>
        </p:txBody>
      </p:sp>
      <p:sp>
        <p:nvSpPr>
          <p:cNvPr id="5" name="Footer Placeholder 4">
            <a:extLst>
              <a:ext uri="{FF2B5EF4-FFF2-40B4-BE49-F238E27FC236}">
                <a16:creationId xmlns:a16="http://schemas.microsoft.com/office/drawing/2014/main" id="{1D9E4955-7821-481C-9AF7-C7D93767559E}"/>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dirty="0" err="1"/>
              <a:t>Kritisk</a:t>
            </a:r>
            <a:r>
              <a:rPr lang="en-GB" dirty="0"/>
              <a:t> </a:t>
            </a:r>
            <a:r>
              <a:rPr lang="en-GB" dirty="0" err="1"/>
              <a:t>tænkning</a:t>
            </a:r>
            <a:r>
              <a:rPr lang="en-GB" dirty="0"/>
              <a:t> </a:t>
            </a:r>
            <a:r>
              <a:rPr lang="en-GB" dirty="0" err="1"/>
              <a:t>i</a:t>
            </a:r>
            <a:r>
              <a:rPr lang="en-GB" dirty="0"/>
              <a:t> </a:t>
            </a:r>
            <a:r>
              <a:rPr lang="en-GB" dirty="0" err="1"/>
              <a:t>Grundskolen</a:t>
            </a:r>
            <a:endParaRPr lang="en-GB" dirty="0"/>
          </a:p>
        </p:txBody>
      </p:sp>
      <p:sp>
        <p:nvSpPr>
          <p:cNvPr id="10" name="Date_DateCustomA">
            <a:extLst>
              <a:ext uri="{FF2B5EF4-FFF2-40B4-BE49-F238E27FC236}">
                <a16:creationId xmlns:a16="http://schemas.microsoft.com/office/drawing/2014/main" id="{ADC3E656-DC3F-4718-B1B2-E5B4B66615C6}"/>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7FC818F-0755-4F4C-A29D-4DB2367123D4}" type="datetime1">
              <a:rPr lang="da-DK" smtClean="0"/>
              <a:t>18-11-2019</a:t>
            </a:fld>
            <a:endParaRPr lang="da-DK" dirty="0"/>
          </a:p>
        </p:txBody>
      </p:sp>
      <p:grpSp>
        <p:nvGrpSpPr>
          <p:cNvPr id="7" name="Group 6">
            <a:extLst>
              <a:ext uri="{FF2B5EF4-FFF2-40B4-BE49-F238E27FC236}">
                <a16:creationId xmlns:a16="http://schemas.microsoft.com/office/drawing/2014/main" id="{A135459E-96A0-4D48-B1D9-A034EE07E024}"/>
              </a:ext>
            </a:extLst>
          </p:cNvPr>
          <p:cNvGrpSpPr/>
          <p:nvPr userDrawn="1"/>
        </p:nvGrpSpPr>
        <p:grpSpPr>
          <a:xfrm>
            <a:off x="-1972350" y="1633992"/>
            <a:ext cx="1797025" cy="2906915"/>
            <a:chOff x="-1899137" y="-1"/>
            <a:chExt cx="1796791" cy="2907588"/>
          </a:xfrm>
        </p:grpSpPr>
        <p:grpSp>
          <p:nvGrpSpPr>
            <p:cNvPr id="11" name="Group 10">
              <a:extLst>
                <a:ext uri="{FF2B5EF4-FFF2-40B4-BE49-F238E27FC236}">
                  <a16:creationId xmlns:a16="http://schemas.microsoft.com/office/drawing/2014/main" id="{7DF113FF-8BE3-4207-A5C6-F4579EED1B78}"/>
                </a:ext>
              </a:extLst>
            </p:cNvPr>
            <p:cNvGrpSpPr/>
            <p:nvPr userDrawn="1"/>
          </p:nvGrpSpPr>
          <p:grpSpPr>
            <a:xfrm>
              <a:off x="-1899137" y="-1"/>
              <a:ext cx="1796791" cy="2907588"/>
              <a:chOff x="9009867" y="1645032"/>
              <a:chExt cx="2365739" cy="3828268"/>
            </a:xfrm>
          </p:grpSpPr>
          <p:pic>
            <p:nvPicPr>
              <p:cNvPr id="12" name="Picture 11">
                <a:extLst>
                  <a:ext uri="{FF2B5EF4-FFF2-40B4-BE49-F238E27FC236}">
                    <a16:creationId xmlns:a16="http://schemas.microsoft.com/office/drawing/2014/main" id="{5359A05F-1860-4448-A740-55E89B668802}"/>
                  </a:ext>
                </a:extLst>
              </p:cNvPr>
              <p:cNvPicPr>
                <a:picLocks noChangeAspect="1"/>
              </p:cNvPicPr>
              <p:nvPr/>
            </p:nvPicPr>
            <p:blipFill>
              <a:blip r:embed="rId41"/>
              <a:stretch>
                <a:fillRect/>
              </a:stretch>
            </p:blipFill>
            <p:spPr>
              <a:xfrm>
                <a:off x="9182748" y="1852126"/>
                <a:ext cx="599367" cy="280555"/>
              </a:xfrm>
              <a:prstGeom prst="rect">
                <a:avLst/>
              </a:prstGeom>
            </p:spPr>
          </p:pic>
          <p:sp>
            <p:nvSpPr>
              <p:cNvPr id="13" name="TextBox 12">
                <a:extLst>
                  <a:ext uri="{FF2B5EF4-FFF2-40B4-BE49-F238E27FC236}">
                    <a16:creationId xmlns:a16="http://schemas.microsoft.com/office/drawing/2014/main" id="{18399B32-2EE3-49AE-80A0-6797B01E89E6}"/>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7" marR="0" indent="-25395" algn="l" defTabSz="457109"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4" name="Rectangle: Rounded Corners 13">
                <a:extLst>
                  <a:ext uri="{FF2B5EF4-FFF2-40B4-BE49-F238E27FC236}">
                    <a16:creationId xmlns:a16="http://schemas.microsoft.com/office/drawing/2014/main" id="{6A251040-79B2-4E75-B580-29B9D6CC1B9D}"/>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pic>
          <p:nvPicPr>
            <p:cNvPr id="15" name="Picture 14">
              <a:extLst>
                <a:ext uri="{FF2B5EF4-FFF2-40B4-BE49-F238E27FC236}">
                  <a16:creationId xmlns:a16="http://schemas.microsoft.com/office/drawing/2014/main" id="{225B3411-6214-4AE2-A1EF-BEE63EC00B0E}"/>
                </a:ext>
              </a:extLst>
            </p:cNvPr>
            <p:cNvPicPr>
              <a:picLocks noChangeAspect="1"/>
            </p:cNvPicPr>
            <p:nvPr userDrawn="1"/>
          </p:nvPicPr>
          <p:blipFill>
            <a:blip r:embed="rId42"/>
            <a:stretch>
              <a:fillRect/>
            </a:stretch>
          </p:blipFill>
          <p:spPr>
            <a:xfrm>
              <a:off x="-1884053" y="1200637"/>
              <a:ext cx="1418614" cy="1444137"/>
            </a:xfrm>
            <a:prstGeom prst="rect">
              <a:avLst/>
            </a:prstGeom>
          </p:spPr>
        </p:pic>
      </p:grpSp>
    </p:spTree>
    <p:extLst>
      <p:ext uri="{BB962C8B-B14F-4D97-AF65-F5344CB8AC3E}">
        <p14:creationId xmlns:p14="http://schemas.microsoft.com/office/powerpoint/2010/main" val="298859617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Lst>
  <p:hf hdr="0" dt="0"/>
  <p:txStyles>
    <p:titleStyle>
      <a:lvl1pPr algn="l" defTabSz="457098" rtl="0" eaLnBrk="1" fontAlgn="base" hangingPunct="1">
        <a:spcBef>
          <a:spcPct val="0"/>
        </a:spcBef>
        <a:spcAft>
          <a:spcPct val="0"/>
        </a:spcAft>
        <a:defRPr sz="2400" b="1" kern="1200" cap="all" spc="-50" baseline="0">
          <a:solidFill>
            <a:schemeClr val="tx2"/>
          </a:solidFill>
          <a:latin typeface="Trebuchet MS" panose="020B0603020202020204" pitchFamily="34" charset="0"/>
          <a:ea typeface="Verdana" pitchFamily="34" charset="0"/>
          <a:cs typeface="Verdana" pitchFamily="34" charset="0"/>
        </a:defRPr>
      </a:lvl1pPr>
      <a:lvl2pPr algn="l" defTabSz="457098"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098"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098"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098"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098" algn="l" defTabSz="457098"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6pPr>
      <a:lvl7pPr marL="914194" algn="l" defTabSz="457098"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7pPr>
      <a:lvl8pPr marL="1371292" algn="l" defTabSz="457098"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8pPr>
      <a:lvl9pPr marL="1828388" algn="l" defTabSz="457098"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9pPr>
    </p:titleStyle>
    <p:bodyStyle>
      <a:lvl1pPr marL="251950" indent="-251950" algn="l" defTabSz="457098"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Trebuchet MS" panose="020B0603020202020204" pitchFamily="34" charset="0"/>
          <a:ea typeface="Verdana" pitchFamily="34" charset="0"/>
          <a:cs typeface="Verdana" pitchFamily="34" charset="0"/>
        </a:defRPr>
      </a:lvl1pPr>
      <a:lvl2pPr marL="647870" indent="-251950" algn="l" defTabSz="457098"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004" indent="-251950" algn="l" defTabSz="457098"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098"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098" rtl="0" eaLnBrk="1" fontAlgn="base" hangingPunct="1">
        <a:lnSpc>
          <a:spcPct val="80000"/>
        </a:lnSpc>
        <a:spcBef>
          <a:spcPct val="0"/>
        </a:spcBef>
        <a:spcAft>
          <a:spcPts val="1200"/>
        </a:spcAft>
        <a:buFont typeface="Arial" panose="020B0604020202020204" pitchFamily="34" charset="0"/>
        <a:buChar char="​"/>
        <a:defRPr sz="4799" b="1" kern="1200" cap="all" spc="-100" baseline="0">
          <a:solidFill>
            <a:schemeClr val="tx1"/>
          </a:solidFill>
          <a:latin typeface="Trebuchet MS" panose="020B0603020202020204" pitchFamily="34" charset="0"/>
          <a:ea typeface="Verdana" pitchFamily="34" charset="0"/>
          <a:cs typeface="+mn-cs"/>
        </a:defRPr>
      </a:lvl5pPr>
      <a:lvl6pPr marL="0" indent="0" algn="l" defTabSz="457098"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098"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7870" indent="-251950" algn="l" defTabSz="457098"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7870" indent="-251950" algn="l" defTabSz="457098"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p:bodyStyle>
    <p:otherStyle>
      <a:defPPr>
        <a:defRPr lang="en-US"/>
      </a:defPPr>
      <a:lvl1pPr marL="0" algn="l" defTabSz="457098" rtl="0" eaLnBrk="1" latinLnBrk="0" hangingPunct="1">
        <a:defRPr sz="1900" kern="1200">
          <a:solidFill>
            <a:schemeClr val="tx1"/>
          </a:solidFill>
          <a:latin typeface="+mn-lt"/>
          <a:ea typeface="+mn-ea"/>
          <a:cs typeface="+mn-cs"/>
        </a:defRPr>
      </a:lvl1pPr>
      <a:lvl2pPr marL="457098" algn="l" defTabSz="457098" rtl="0" eaLnBrk="1" latinLnBrk="0" hangingPunct="1">
        <a:defRPr sz="1900" kern="1200">
          <a:solidFill>
            <a:schemeClr val="tx1"/>
          </a:solidFill>
          <a:latin typeface="+mn-lt"/>
          <a:ea typeface="+mn-ea"/>
          <a:cs typeface="+mn-cs"/>
        </a:defRPr>
      </a:lvl2pPr>
      <a:lvl3pPr marL="914194" algn="l" defTabSz="457098" rtl="0" eaLnBrk="1" latinLnBrk="0" hangingPunct="1">
        <a:defRPr sz="1900" kern="1200">
          <a:solidFill>
            <a:schemeClr val="tx1"/>
          </a:solidFill>
          <a:latin typeface="+mn-lt"/>
          <a:ea typeface="+mn-ea"/>
          <a:cs typeface="+mn-cs"/>
        </a:defRPr>
      </a:lvl3pPr>
      <a:lvl4pPr marL="1371292" algn="l" defTabSz="457098" rtl="0" eaLnBrk="1" latinLnBrk="0" hangingPunct="1">
        <a:defRPr sz="1900" kern="1200">
          <a:solidFill>
            <a:schemeClr val="tx1"/>
          </a:solidFill>
          <a:latin typeface="+mn-lt"/>
          <a:ea typeface="+mn-ea"/>
          <a:cs typeface="+mn-cs"/>
        </a:defRPr>
      </a:lvl4pPr>
      <a:lvl5pPr marL="1828388" algn="l" defTabSz="457098" rtl="0" eaLnBrk="1" latinLnBrk="0" hangingPunct="1">
        <a:defRPr sz="1900" kern="1200">
          <a:solidFill>
            <a:schemeClr val="tx1"/>
          </a:solidFill>
          <a:latin typeface="+mn-lt"/>
          <a:ea typeface="+mn-ea"/>
          <a:cs typeface="+mn-cs"/>
        </a:defRPr>
      </a:lvl5pPr>
      <a:lvl6pPr marL="2285486" algn="l" defTabSz="457098" rtl="0" eaLnBrk="1" latinLnBrk="0" hangingPunct="1">
        <a:defRPr sz="1900" kern="1200">
          <a:solidFill>
            <a:schemeClr val="tx1"/>
          </a:solidFill>
          <a:latin typeface="+mn-lt"/>
          <a:ea typeface="+mn-ea"/>
          <a:cs typeface="+mn-cs"/>
        </a:defRPr>
      </a:lvl6pPr>
      <a:lvl7pPr marL="2742582" algn="l" defTabSz="457098" rtl="0" eaLnBrk="1" latinLnBrk="0" hangingPunct="1">
        <a:defRPr sz="1900" kern="1200">
          <a:solidFill>
            <a:schemeClr val="tx1"/>
          </a:solidFill>
          <a:latin typeface="+mn-lt"/>
          <a:ea typeface="+mn-ea"/>
          <a:cs typeface="+mn-cs"/>
        </a:defRPr>
      </a:lvl7pPr>
      <a:lvl8pPr marL="3199680" algn="l" defTabSz="457098" rtl="0" eaLnBrk="1" latinLnBrk="0" hangingPunct="1">
        <a:defRPr sz="1900" kern="1200">
          <a:solidFill>
            <a:schemeClr val="tx1"/>
          </a:solidFill>
          <a:latin typeface="+mn-lt"/>
          <a:ea typeface="+mn-ea"/>
          <a:cs typeface="+mn-cs"/>
        </a:defRPr>
      </a:lvl8pPr>
      <a:lvl9pPr marL="3656777" algn="l" defTabSz="457098"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659">
          <p15:clr>
            <a:srgbClr val="F26B43"/>
          </p15:clr>
        </p15:guide>
        <p15:guide id="2" pos="7173">
          <p15:clr>
            <a:srgbClr val="F26B43"/>
          </p15:clr>
        </p15:guide>
        <p15:guide id="3" orient="horz" pos="1036">
          <p15:clr>
            <a:srgbClr val="F26B43"/>
          </p15:clr>
        </p15:guide>
        <p15:guide id="4" orient="horz" pos="3595">
          <p15:clr>
            <a:srgbClr val="F26B43"/>
          </p15:clr>
        </p15:guide>
        <p15:guide id="5" pos="6146">
          <p15:clr>
            <a:srgbClr val="F26B43"/>
          </p15:clr>
        </p15:guide>
        <p15:guide id="6" pos="5633">
          <p15:clr>
            <a:srgbClr val="F26B43"/>
          </p15:clr>
        </p15:guide>
        <p15:guide id="7" pos="5120">
          <p15:clr>
            <a:srgbClr val="F26B43"/>
          </p15:clr>
        </p15:guide>
        <p15:guide id="8" pos="4607">
          <p15:clr>
            <a:srgbClr val="F26B43"/>
          </p15:clr>
        </p15:guide>
        <p15:guide id="9" pos="4094">
          <p15:clr>
            <a:srgbClr val="F26B43"/>
          </p15:clr>
        </p15:guide>
        <p15:guide id="10" pos="3581">
          <p15:clr>
            <a:srgbClr val="F26B43"/>
          </p15:clr>
        </p15:guide>
        <p15:guide id="11" pos="3068">
          <p15:clr>
            <a:srgbClr val="F26B43"/>
          </p15:clr>
        </p15:guide>
        <p15:guide id="12" pos="2555">
          <p15:clr>
            <a:srgbClr val="F26B43"/>
          </p15:clr>
        </p15:guide>
        <p15:guide id="13" pos="2042">
          <p15:clr>
            <a:srgbClr val="F26B43"/>
          </p15:clr>
        </p15:guide>
        <p15:guide id="14" pos="1529">
          <p15:clr>
            <a:srgbClr val="F26B43"/>
          </p15:clr>
        </p15:guide>
        <p15:guide id="15" pos="1016">
          <p15:clr>
            <a:srgbClr val="F26B43"/>
          </p15:clr>
        </p15:guide>
        <p15:guide id="16" pos="50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53" name="Text Box 37"/>
          <p:cNvSpPr txBox="1">
            <a:spLocks noChangeArrowheads="1"/>
          </p:cNvSpPr>
          <p:nvPr/>
        </p:nvSpPr>
        <p:spPr bwMode="auto">
          <a:xfrm>
            <a:off x="12289367" y="2636838"/>
            <a:ext cx="2590800" cy="1708160"/>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Tekstniveauer:</a:t>
            </a:r>
          </a:p>
          <a:p>
            <a:pPr marL="342900" indent="-342900">
              <a:spcBef>
                <a:spcPct val="50000"/>
              </a:spcBef>
              <a:buFontTx/>
              <a:buAutoNum type="arabicPeriod"/>
            </a:pPr>
            <a:r>
              <a:rPr lang="da-DK" sz="1000">
                <a:solidFill>
                  <a:schemeClr val="bg1"/>
                </a:solidFill>
              </a:rPr>
              <a:t>For at skifte mellem de forskellige tekstniveauer, brug "Forøg list niveau"-knappen i værktøjslinjen "Formatering".</a:t>
            </a:r>
          </a:p>
          <a:p>
            <a:pPr marL="342900" indent="-342900">
              <a:spcBef>
                <a:spcPct val="50000"/>
              </a:spcBef>
              <a:buFontTx/>
              <a:buAutoNum type="arabicPeriod"/>
            </a:pPr>
            <a:endParaRPr lang="da-DK" sz="1000">
              <a:solidFill>
                <a:schemeClr val="bg1"/>
              </a:solidFill>
            </a:endParaRPr>
          </a:p>
          <a:p>
            <a:pPr marL="342900" indent="-342900">
              <a:spcBef>
                <a:spcPct val="50000"/>
              </a:spcBef>
              <a:buFontTx/>
              <a:buAutoNum type="arabicPeriod"/>
            </a:pPr>
            <a:r>
              <a:rPr lang="da-DK" sz="1000">
                <a:solidFill>
                  <a:schemeClr val="bg1"/>
                </a:solidFill>
              </a:rPr>
              <a:t>For at komme tilbage til tidligere niveauer, brug "Formindsk list niveau"-knappen</a:t>
            </a:r>
          </a:p>
        </p:txBody>
      </p:sp>
      <p:sp>
        <p:nvSpPr>
          <p:cNvPr id="265219" name="Rectangle 3"/>
          <p:cNvSpPr>
            <a:spLocks noGrp="1" noChangeArrowheads="1"/>
          </p:cNvSpPr>
          <p:nvPr>
            <p:ph type="title"/>
          </p:nvPr>
        </p:nvSpPr>
        <p:spPr bwMode="auto">
          <a:xfrm>
            <a:off x="575734" y="1277938"/>
            <a:ext cx="8638117" cy="1143000"/>
          </a:xfrm>
          <a:prstGeom prst="rect">
            <a:avLst/>
          </a:prstGeom>
          <a:noFill/>
          <a:ln w="9525">
            <a:noFill/>
            <a:miter lim="800000"/>
            <a:headEnd/>
            <a:tailEnd/>
          </a:ln>
          <a:effectLst/>
        </p:spPr>
        <p:txBody>
          <a:bodyPr vert="horz" wrap="square" lIns="0" tIns="46800" rIns="0" bIns="46800" numCol="1" anchor="b" anchorCtr="0" compatLnSpc="1">
            <a:prstTxWarp prst="textNoShape">
              <a:avLst/>
            </a:prstTxWarp>
          </a:bodyPr>
          <a:lstStyle/>
          <a:p>
            <a:pPr lvl="0"/>
            <a:r>
              <a:rPr lang="da-DK"/>
              <a:t>Click to edit Master title style</a:t>
            </a:r>
          </a:p>
        </p:txBody>
      </p:sp>
      <p:sp>
        <p:nvSpPr>
          <p:cNvPr id="265220" name="Rectangle 4"/>
          <p:cNvSpPr>
            <a:spLocks noGrp="1" noChangeArrowheads="1"/>
          </p:cNvSpPr>
          <p:nvPr>
            <p:ph type="body" idx="1"/>
          </p:nvPr>
        </p:nvSpPr>
        <p:spPr bwMode="auto">
          <a:xfrm>
            <a:off x="575734" y="2497138"/>
            <a:ext cx="11036300" cy="3332162"/>
          </a:xfrm>
          <a:prstGeom prst="rect">
            <a:avLst/>
          </a:prstGeom>
          <a:noFill/>
          <a:ln w="9525">
            <a:noFill/>
            <a:miter lim="800000"/>
            <a:headEnd/>
            <a:tailEnd/>
          </a:ln>
          <a:effectLst/>
        </p:spPr>
        <p:txBody>
          <a:bodyPr vert="horz" wrap="square" lIns="0" tIns="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p:txBody>
      </p:sp>
      <p:sp>
        <p:nvSpPr>
          <p:cNvPr id="265221" name="Rectangle 5"/>
          <p:cNvSpPr>
            <a:spLocks noGrp="1" noChangeArrowheads="1"/>
          </p:cNvSpPr>
          <p:nvPr>
            <p:ph type="dt" sz="half" idx="2"/>
          </p:nvPr>
        </p:nvSpPr>
        <p:spPr bwMode="auto">
          <a:xfrm>
            <a:off x="9450917" y="6273800"/>
            <a:ext cx="215900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lvl1pPr algn="r">
              <a:lnSpc>
                <a:spcPts val="1400"/>
              </a:lnSpc>
              <a:defRPr sz="1000"/>
            </a:lvl1pPr>
          </a:lstStyle>
          <a:p>
            <a:fld id="{575EC299-7843-402A-BDA2-D4CF8A82FF51}" type="datetime1">
              <a:rPr lang="da-DK" smtClean="0"/>
              <a:t>18-11-2019</a:t>
            </a:fld>
            <a:endParaRPr lang="da-DK"/>
          </a:p>
        </p:txBody>
      </p:sp>
      <p:sp>
        <p:nvSpPr>
          <p:cNvPr id="265222" name="Rectangle 6"/>
          <p:cNvSpPr>
            <a:spLocks noGrp="1" noChangeArrowheads="1"/>
          </p:cNvSpPr>
          <p:nvPr>
            <p:ph type="ftr" sz="quarter" idx="3"/>
          </p:nvPr>
        </p:nvSpPr>
        <p:spPr bwMode="auto">
          <a:xfrm>
            <a:off x="575734" y="6269038"/>
            <a:ext cx="8540751" cy="360362"/>
          </a:xfrm>
          <a:prstGeom prst="rect">
            <a:avLst/>
          </a:prstGeom>
          <a:noFill/>
          <a:ln w="9525">
            <a:noFill/>
            <a:miter lim="800000"/>
            <a:headEnd/>
            <a:tailEnd/>
          </a:ln>
          <a:effectLst/>
        </p:spPr>
        <p:txBody>
          <a:bodyPr vert="horz" wrap="square" lIns="0" tIns="45720" rIns="91440" bIns="0" numCol="1" anchor="b" anchorCtr="0" compatLnSpc="1">
            <a:prstTxWarp prst="textNoShape">
              <a:avLst/>
            </a:prstTxWarp>
          </a:bodyPr>
          <a:lstStyle>
            <a:lvl1pPr>
              <a:lnSpc>
                <a:spcPts val="1400"/>
              </a:lnSpc>
              <a:defRPr sz="1000"/>
            </a:lvl1pPr>
          </a:lstStyle>
          <a:p>
            <a:r>
              <a:rPr lang="da-DK"/>
              <a:t>Temakonference: Det pædagogiske læringscenter som krumtap for skolens udvikling Vejle og København 24. og 25. april 2019</a:t>
            </a:r>
            <a:endParaRPr lang="da-DK" dirty="0"/>
          </a:p>
        </p:txBody>
      </p:sp>
      <p:sp>
        <p:nvSpPr>
          <p:cNvPr id="265223" name="Rectangle 7"/>
          <p:cNvSpPr>
            <a:spLocks noGrp="1" noChangeArrowheads="1"/>
          </p:cNvSpPr>
          <p:nvPr>
            <p:ph type="sldNum" sz="quarter" idx="4"/>
          </p:nvPr>
        </p:nvSpPr>
        <p:spPr bwMode="auto">
          <a:xfrm>
            <a:off x="9450917" y="6451600"/>
            <a:ext cx="215900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lvl1pPr algn="r">
              <a:lnSpc>
                <a:spcPts val="1400"/>
              </a:lnSpc>
              <a:defRPr sz="1000"/>
            </a:lvl1pPr>
          </a:lstStyle>
          <a:p>
            <a:r>
              <a:rPr lang="da-DK"/>
              <a:t>Side </a:t>
            </a:r>
            <a:fld id="{0209D388-D3E6-4818-9633-399850AEFA2B}" type="slidenum">
              <a:rPr lang="da-DK"/>
              <a:pPr/>
              <a:t>‹nr.›</a:t>
            </a:fld>
            <a:endParaRPr lang="da-DK"/>
          </a:p>
        </p:txBody>
      </p:sp>
      <p:sp>
        <p:nvSpPr>
          <p:cNvPr id="265224" name="Line 8"/>
          <p:cNvSpPr>
            <a:spLocks noChangeShapeType="1"/>
          </p:cNvSpPr>
          <p:nvPr/>
        </p:nvSpPr>
        <p:spPr bwMode="auto">
          <a:xfrm>
            <a:off x="575734" y="6099175"/>
            <a:ext cx="8540751" cy="0"/>
          </a:xfrm>
          <a:prstGeom prst="line">
            <a:avLst/>
          </a:prstGeom>
          <a:noFill/>
          <a:ln w="6350">
            <a:solidFill>
              <a:schemeClr val="tx1"/>
            </a:solidFill>
            <a:round/>
            <a:headEnd/>
            <a:tailEnd/>
          </a:ln>
          <a:effectLst/>
        </p:spPr>
        <p:txBody>
          <a:bodyPr/>
          <a:lstStyle/>
          <a:p>
            <a:endParaRPr lang="da-DK" sz="1800"/>
          </a:p>
        </p:txBody>
      </p:sp>
      <p:sp>
        <p:nvSpPr>
          <p:cNvPr id="265225" name="Line 9"/>
          <p:cNvSpPr>
            <a:spLocks noChangeShapeType="1"/>
          </p:cNvSpPr>
          <p:nvPr/>
        </p:nvSpPr>
        <p:spPr bwMode="auto">
          <a:xfrm>
            <a:off x="9450917" y="6099175"/>
            <a:ext cx="2159000" cy="0"/>
          </a:xfrm>
          <a:prstGeom prst="line">
            <a:avLst/>
          </a:prstGeom>
          <a:noFill/>
          <a:ln w="6350">
            <a:solidFill>
              <a:schemeClr val="tx1"/>
            </a:solidFill>
            <a:round/>
            <a:headEnd/>
            <a:tailEnd/>
          </a:ln>
          <a:effectLst/>
        </p:spPr>
        <p:txBody>
          <a:bodyPr/>
          <a:lstStyle/>
          <a:p>
            <a:endParaRPr lang="da-DK" sz="1800"/>
          </a:p>
        </p:txBody>
      </p:sp>
      <p:sp>
        <p:nvSpPr>
          <p:cNvPr id="265226" name="Line 10"/>
          <p:cNvSpPr>
            <a:spLocks noChangeShapeType="1"/>
          </p:cNvSpPr>
          <p:nvPr/>
        </p:nvSpPr>
        <p:spPr bwMode="auto">
          <a:xfrm>
            <a:off x="575734" y="1204913"/>
            <a:ext cx="2400300" cy="0"/>
          </a:xfrm>
          <a:prstGeom prst="line">
            <a:avLst/>
          </a:prstGeom>
          <a:noFill/>
          <a:ln w="6350">
            <a:solidFill>
              <a:schemeClr val="tx1"/>
            </a:solidFill>
            <a:round/>
            <a:headEnd/>
            <a:tailEnd/>
          </a:ln>
          <a:effectLst/>
        </p:spPr>
        <p:txBody>
          <a:bodyPr/>
          <a:lstStyle/>
          <a:p>
            <a:endParaRPr lang="da-DK" sz="1800"/>
          </a:p>
        </p:txBody>
      </p:sp>
      <p:grpSp>
        <p:nvGrpSpPr>
          <p:cNvPr id="265242" name="Group 23"/>
          <p:cNvGrpSpPr>
            <a:grpSpLocks/>
          </p:cNvGrpSpPr>
          <p:nvPr/>
        </p:nvGrpSpPr>
        <p:grpSpPr bwMode="auto">
          <a:xfrm>
            <a:off x="12816418" y="5589589"/>
            <a:ext cx="984249" cy="255587"/>
            <a:chOff x="-884047" y="3823106"/>
            <a:chExt cx="737997" cy="255588"/>
          </a:xfrm>
        </p:grpSpPr>
        <p:sp>
          <p:nvSpPr>
            <p:cNvPr id="15" name="Line 14"/>
            <p:cNvSpPr>
              <a:spLocks noChangeShapeType="1"/>
            </p:cNvSpPr>
            <p:nvPr/>
          </p:nvSpPr>
          <p:spPr bwMode="auto">
            <a:xfrm flipV="1">
              <a:off x="-884047" y="3951694"/>
              <a:ext cx="242824" cy="0"/>
            </a:xfrm>
            <a:prstGeom prst="line">
              <a:avLst/>
            </a:prstGeom>
            <a:noFill/>
            <a:ln w="38100">
              <a:solidFill>
                <a:schemeClr val="tx1"/>
              </a:solidFill>
              <a:round/>
              <a:headEnd/>
              <a:tailEnd type="triangle" w="med" len="med"/>
            </a:ln>
            <a:extLst/>
          </p:spPr>
          <p:txBody>
            <a:bodyPr/>
            <a:lstStyle/>
            <a:p>
              <a:pPr>
                <a:lnSpc>
                  <a:spcPct val="100000"/>
                </a:lnSpc>
                <a:defRPr/>
              </a:pPr>
              <a:endParaRPr lang="en-GB" sz="1800">
                <a:latin typeface="Arial" charset="0"/>
                <a:cs typeface="Arial" charset="0"/>
              </a:endParaRPr>
            </a:p>
          </p:txBody>
        </p:sp>
        <p:grpSp>
          <p:nvGrpSpPr>
            <p:cNvPr id="265244" name="Group 15"/>
            <p:cNvGrpSpPr>
              <a:grpSpLocks/>
            </p:cNvGrpSpPr>
            <p:nvPr/>
          </p:nvGrpSpPr>
          <p:grpSpPr bwMode="auto">
            <a:xfrm>
              <a:off x="-598488" y="3823106"/>
              <a:ext cx="452438" cy="255588"/>
              <a:chOff x="-318" y="2953"/>
              <a:chExt cx="285" cy="161"/>
            </a:xfrm>
          </p:grpSpPr>
          <p:pic>
            <p:nvPicPr>
              <p:cNvPr id="265245" name="Picture 16"/>
              <p:cNvPicPr>
                <a:picLocks noChangeAspect="1" noChangeArrowheads="1"/>
              </p:cNvPicPr>
              <p:nvPr/>
            </p:nvPicPr>
            <p:blipFill>
              <a:blip r:embed="rId13" cstate="print"/>
              <a:srcRect/>
              <a:stretch>
                <a:fillRect/>
              </a:stretch>
            </p:blipFill>
            <p:spPr bwMode="auto">
              <a:xfrm>
                <a:off x="-318" y="2953"/>
                <a:ext cx="285" cy="145"/>
              </a:xfrm>
              <a:prstGeom prst="rect">
                <a:avLst/>
              </a:prstGeom>
              <a:noFill/>
              <a:ln w="9525">
                <a:noFill/>
                <a:miter lim="800000"/>
                <a:headEnd/>
                <a:tailEnd/>
              </a:ln>
            </p:spPr>
          </p:pic>
          <p:sp>
            <p:nvSpPr>
              <p:cNvPr id="19" name="Line 17"/>
              <p:cNvSpPr>
                <a:spLocks noChangeShapeType="1"/>
              </p:cNvSpPr>
              <p:nvPr/>
            </p:nvSpPr>
            <p:spPr bwMode="auto">
              <a:xfrm>
                <a:off x="-165" y="2954"/>
                <a:ext cx="113" cy="160"/>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0" name="Line 18"/>
              <p:cNvSpPr>
                <a:spLocks noChangeShapeType="1"/>
              </p:cNvSpPr>
              <p:nvPr/>
            </p:nvSpPr>
            <p:spPr bwMode="auto">
              <a:xfrm flipH="1">
                <a:off x="-159" y="2954"/>
                <a:ext cx="91" cy="160"/>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grpSp>
      </p:grpSp>
      <p:grpSp>
        <p:nvGrpSpPr>
          <p:cNvPr id="265248" name="Group 19"/>
          <p:cNvGrpSpPr>
            <a:grpSpLocks/>
          </p:cNvGrpSpPr>
          <p:nvPr/>
        </p:nvGrpSpPr>
        <p:grpSpPr bwMode="auto">
          <a:xfrm>
            <a:off x="12877801" y="4214814"/>
            <a:ext cx="912284" cy="263525"/>
            <a:chOff x="-464" y="2256"/>
            <a:chExt cx="431" cy="166"/>
          </a:xfrm>
        </p:grpSpPr>
        <p:pic>
          <p:nvPicPr>
            <p:cNvPr id="265249" name="Picture 14" descr="fke3b.jpg"/>
            <p:cNvPicPr>
              <a:picLocks noChangeAspect="1"/>
            </p:cNvPicPr>
            <p:nvPr/>
          </p:nvPicPr>
          <p:blipFill>
            <a:blip r:embed="rId14" cstate="print"/>
            <a:srcRect/>
            <a:stretch>
              <a:fillRect/>
            </a:stretch>
          </p:blipFill>
          <p:spPr bwMode="auto">
            <a:xfrm>
              <a:off x="-464" y="2274"/>
              <a:ext cx="260" cy="127"/>
            </a:xfrm>
            <a:prstGeom prst="rect">
              <a:avLst/>
            </a:prstGeom>
            <a:noFill/>
            <a:ln w="9525">
              <a:noFill/>
              <a:miter lim="800000"/>
              <a:headEnd/>
              <a:tailEnd/>
            </a:ln>
          </p:spPr>
        </p:pic>
        <p:sp>
          <p:nvSpPr>
            <p:cNvPr id="23" name="Line 21"/>
            <p:cNvSpPr>
              <a:spLocks noChangeShapeType="1"/>
            </p:cNvSpPr>
            <p:nvPr/>
          </p:nvSpPr>
          <p:spPr bwMode="auto">
            <a:xfrm>
              <a:off x="-464" y="2261"/>
              <a:ext cx="120" cy="161"/>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4" name="Line 22"/>
            <p:cNvSpPr>
              <a:spLocks noChangeShapeType="1"/>
            </p:cNvSpPr>
            <p:nvPr/>
          </p:nvSpPr>
          <p:spPr bwMode="auto">
            <a:xfrm flipH="1">
              <a:off x="-454" y="2256"/>
              <a:ext cx="116" cy="159"/>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5" name="Line 23"/>
            <p:cNvSpPr>
              <a:spLocks noChangeShapeType="1"/>
            </p:cNvSpPr>
            <p:nvPr/>
          </p:nvSpPr>
          <p:spPr bwMode="auto">
            <a:xfrm flipH="1">
              <a:off x="-169" y="2332"/>
              <a:ext cx="136" cy="0"/>
            </a:xfrm>
            <a:prstGeom prst="line">
              <a:avLst/>
            </a:prstGeom>
            <a:noFill/>
            <a:ln w="38100">
              <a:solidFill>
                <a:schemeClr val="tx1"/>
              </a:solidFill>
              <a:round/>
              <a:headEnd/>
              <a:tailEnd type="triangle" w="med" len="med"/>
            </a:ln>
            <a:extLst/>
          </p:spPr>
          <p:txBody>
            <a:bodyPr/>
            <a:lstStyle/>
            <a:p>
              <a:pPr>
                <a:lnSpc>
                  <a:spcPct val="100000"/>
                </a:lnSpc>
                <a:defRPr/>
              </a:pPr>
              <a:endParaRPr lang="en-GB" sz="1800">
                <a:latin typeface="Arial" charset="0"/>
                <a:cs typeface="Arial" charset="0"/>
              </a:endParaRPr>
            </a:p>
          </p:txBody>
        </p:sp>
      </p:grpSp>
      <p:sp>
        <p:nvSpPr>
          <p:cNvPr id="265257" name="Text Box 41"/>
          <p:cNvSpPr txBox="1">
            <a:spLocks noChangeArrowheads="1"/>
          </p:cNvSpPr>
          <p:nvPr/>
        </p:nvSpPr>
        <p:spPr bwMode="auto">
          <a:xfrm>
            <a:off x="12289367" y="-26988"/>
            <a:ext cx="2590800" cy="1092607"/>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Tilføj hjælpelinjer:</a:t>
            </a:r>
          </a:p>
          <a:p>
            <a:pPr marL="342900" indent="-342900">
              <a:spcBef>
                <a:spcPct val="50000"/>
              </a:spcBef>
              <a:buFontTx/>
              <a:buAutoNum type="arabicPeriod"/>
            </a:pPr>
            <a:r>
              <a:rPr lang="da-DK" sz="1000">
                <a:solidFill>
                  <a:schemeClr val="bg1"/>
                </a:solidFill>
              </a:rPr>
              <a:t>Højreklik et sted i det grå område rundt om dette dias</a:t>
            </a:r>
          </a:p>
          <a:p>
            <a:pPr marL="342900" indent="-342900">
              <a:spcBef>
                <a:spcPct val="50000"/>
              </a:spcBef>
              <a:buFontTx/>
              <a:buAutoNum type="arabicPeriod"/>
            </a:pPr>
            <a:r>
              <a:rPr lang="da-DK" sz="1000">
                <a:solidFill>
                  <a:schemeClr val="bg1"/>
                </a:solidFill>
              </a:rPr>
              <a:t>Vælg "Gitter og hjælpelinjer"</a:t>
            </a:r>
          </a:p>
          <a:p>
            <a:pPr marL="342900" indent="-342900">
              <a:spcBef>
                <a:spcPct val="50000"/>
              </a:spcBef>
              <a:buFontTx/>
              <a:buAutoNum type="arabicPeriod"/>
            </a:pPr>
            <a:r>
              <a:rPr lang="da-DK" sz="1000">
                <a:solidFill>
                  <a:schemeClr val="bg1"/>
                </a:solidFill>
              </a:rPr>
              <a:t>Vælg "Vis hjælpelinjer på skærm"</a:t>
            </a:r>
          </a:p>
        </p:txBody>
      </p:sp>
      <p:pic>
        <p:nvPicPr>
          <p:cNvPr id="26" name="Billed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65583" y="157862"/>
            <a:ext cx="2313516" cy="822866"/>
          </a:xfrm>
          <a:prstGeom prst="rect">
            <a:avLst/>
          </a:prstGeom>
        </p:spPr>
      </p:pic>
    </p:spTree>
    <p:extLst>
      <p:ext uri="{BB962C8B-B14F-4D97-AF65-F5344CB8AC3E}">
        <p14:creationId xmlns:p14="http://schemas.microsoft.com/office/powerpoint/2010/main" val="243881078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hdr="0" dt="0"/>
  <p:txStyles>
    <p:titleStyle>
      <a:lvl1pPr algn="l" rtl="0" fontAlgn="base">
        <a:lnSpc>
          <a:spcPts val="3600"/>
        </a:lnSpc>
        <a:spcBef>
          <a:spcPct val="0"/>
        </a:spcBef>
        <a:spcAft>
          <a:spcPct val="0"/>
        </a:spcAft>
        <a:defRPr sz="3400" b="1">
          <a:solidFill>
            <a:schemeClr val="tx1"/>
          </a:solidFill>
          <a:latin typeface="+mj-lt"/>
          <a:ea typeface="+mj-ea"/>
          <a:cs typeface="+mj-cs"/>
        </a:defRPr>
      </a:lvl1pPr>
      <a:lvl2pPr algn="l" rtl="0" fontAlgn="base">
        <a:lnSpc>
          <a:spcPts val="3600"/>
        </a:lnSpc>
        <a:spcBef>
          <a:spcPct val="0"/>
        </a:spcBef>
        <a:spcAft>
          <a:spcPct val="0"/>
        </a:spcAft>
        <a:defRPr sz="3400" b="1">
          <a:solidFill>
            <a:schemeClr val="tx1"/>
          </a:solidFill>
          <a:latin typeface="Georgia" pitchFamily="18" charset="0"/>
        </a:defRPr>
      </a:lvl2pPr>
      <a:lvl3pPr algn="l" rtl="0" fontAlgn="base">
        <a:lnSpc>
          <a:spcPts val="3600"/>
        </a:lnSpc>
        <a:spcBef>
          <a:spcPct val="0"/>
        </a:spcBef>
        <a:spcAft>
          <a:spcPct val="0"/>
        </a:spcAft>
        <a:defRPr sz="3400" b="1">
          <a:solidFill>
            <a:schemeClr val="tx1"/>
          </a:solidFill>
          <a:latin typeface="Georgia" pitchFamily="18" charset="0"/>
        </a:defRPr>
      </a:lvl3pPr>
      <a:lvl4pPr algn="l" rtl="0" fontAlgn="base">
        <a:lnSpc>
          <a:spcPts val="3600"/>
        </a:lnSpc>
        <a:spcBef>
          <a:spcPct val="0"/>
        </a:spcBef>
        <a:spcAft>
          <a:spcPct val="0"/>
        </a:spcAft>
        <a:defRPr sz="3400" b="1">
          <a:solidFill>
            <a:schemeClr val="tx1"/>
          </a:solidFill>
          <a:latin typeface="Georgia" pitchFamily="18" charset="0"/>
        </a:defRPr>
      </a:lvl4pPr>
      <a:lvl5pPr algn="l" rtl="0" fontAlgn="base">
        <a:lnSpc>
          <a:spcPts val="3600"/>
        </a:lnSpc>
        <a:spcBef>
          <a:spcPct val="0"/>
        </a:spcBef>
        <a:spcAft>
          <a:spcPct val="0"/>
        </a:spcAft>
        <a:defRPr sz="3400" b="1">
          <a:solidFill>
            <a:schemeClr val="tx1"/>
          </a:solidFill>
          <a:latin typeface="Georgia" pitchFamily="18" charset="0"/>
        </a:defRPr>
      </a:lvl5pPr>
      <a:lvl6pPr marL="457200" algn="l" rtl="0" fontAlgn="base">
        <a:lnSpc>
          <a:spcPts val="3600"/>
        </a:lnSpc>
        <a:spcBef>
          <a:spcPct val="0"/>
        </a:spcBef>
        <a:spcAft>
          <a:spcPct val="0"/>
        </a:spcAft>
        <a:defRPr sz="3400" b="1">
          <a:solidFill>
            <a:schemeClr val="tx1"/>
          </a:solidFill>
          <a:latin typeface="Georgia" pitchFamily="18" charset="0"/>
        </a:defRPr>
      </a:lvl6pPr>
      <a:lvl7pPr marL="914400" algn="l" rtl="0" fontAlgn="base">
        <a:lnSpc>
          <a:spcPts val="3600"/>
        </a:lnSpc>
        <a:spcBef>
          <a:spcPct val="0"/>
        </a:spcBef>
        <a:spcAft>
          <a:spcPct val="0"/>
        </a:spcAft>
        <a:defRPr sz="3400" b="1">
          <a:solidFill>
            <a:schemeClr val="tx1"/>
          </a:solidFill>
          <a:latin typeface="Georgia" pitchFamily="18" charset="0"/>
        </a:defRPr>
      </a:lvl7pPr>
      <a:lvl8pPr marL="1371600" algn="l" rtl="0" fontAlgn="base">
        <a:lnSpc>
          <a:spcPts val="3600"/>
        </a:lnSpc>
        <a:spcBef>
          <a:spcPct val="0"/>
        </a:spcBef>
        <a:spcAft>
          <a:spcPct val="0"/>
        </a:spcAft>
        <a:defRPr sz="3400" b="1">
          <a:solidFill>
            <a:schemeClr val="tx1"/>
          </a:solidFill>
          <a:latin typeface="Georgia" pitchFamily="18" charset="0"/>
        </a:defRPr>
      </a:lvl8pPr>
      <a:lvl9pPr marL="1828800" algn="l" rtl="0" fontAlgn="base">
        <a:lnSpc>
          <a:spcPts val="3600"/>
        </a:lnSpc>
        <a:spcBef>
          <a:spcPct val="0"/>
        </a:spcBef>
        <a:spcAft>
          <a:spcPct val="0"/>
        </a:spcAft>
        <a:defRPr sz="3400" b="1">
          <a:solidFill>
            <a:schemeClr val="tx1"/>
          </a:solidFill>
          <a:latin typeface="Georgia" pitchFamily="18" charset="0"/>
        </a:defRPr>
      </a:lvl9pPr>
    </p:titleStyle>
    <p:bodyStyle>
      <a:lvl1pPr marL="142875" indent="-142875" algn="l" rtl="0" fontAlgn="base">
        <a:lnSpc>
          <a:spcPts val="2100"/>
        </a:lnSpc>
        <a:spcBef>
          <a:spcPct val="20000"/>
        </a:spcBef>
        <a:spcAft>
          <a:spcPct val="0"/>
        </a:spcAft>
        <a:buChar char="•"/>
        <a:defRPr>
          <a:solidFill>
            <a:schemeClr val="tx1"/>
          </a:solidFill>
          <a:latin typeface="+mn-lt"/>
          <a:ea typeface="+mn-ea"/>
          <a:cs typeface="+mn-cs"/>
        </a:defRPr>
      </a:lvl1pPr>
      <a:lvl2pPr marL="595313" indent="-133350" algn="l" rtl="0" fontAlgn="base">
        <a:lnSpc>
          <a:spcPts val="1700"/>
        </a:lnSpc>
        <a:spcBef>
          <a:spcPct val="20000"/>
        </a:spcBef>
        <a:spcAft>
          <a:spcPct val="0"/>
        </a:spcAft>
        <a:buChar char="•"/>
        <a:defRPr sz="1400">
          <a:solidFill>
            <a:schemeClr val="tx1"/>
          </a:solidFill>
          <a:latin typeface="+mn-lt"/>
        </a:defRPr>
      </a:lvl2pPr>
      <a:lvl3pPr marL="1014413" indent="-104775" algn="l" rtl="0" fontAlgn="base">
        <a:lnSpc>
          <a:spcPts val="1500"/>
        </a:lnSpc>
        <a:spcBef>
          <a:spcPct val="20000"/>
        </a:spcBef>
        <a:spcAft>
          <a:spcPct val="0"/>
        </a:spcAft>
        <a:buChar char="•"/>
        <a:defRPr sz="1200">
          <a:solidFill>
            <a:schemeClr val="tx1"/>
          </a:solidFill>
          <a:latin typeface="+mn-lt"/>
        </a:defRPr>
      </a:lvl3pPr>
      <a:lvl4pPr marL="1438275" indent="-100013" algn="l" rtl="0" fontAlgn="base">
        <a:lnSpc>
          <a:spcPts val="1200"/>
        </a:lnSpc>
        <a:spcBef>
          <a:spcPct val="20000"/>
        </a:spcBef>
        <a:spcAft>
          <a:spcPct val="0"/>
        </a:spcAft>
        <a:buChar char="•"/>
        <a:defRPr sz="1000">
          <a:solidFill>
            <a:schemeClr val="tx1"/>
          </a:solidFill>
          <a:latin typeface="+mn-lt"/>
        </a:defRPr>
      </a:lvl4pPr>
      <a:lvl5pPr marL="1589088" indent="-87313" algn="l" rtl="0" fontAlgn="base">
        <a:spcBef>
          <a:spcPct val="20000"/>
        </a:spcBef>
        <a:spcAft>
          <a:spcPct val="0"/>
        </a:spcAft>
        <a:buChar char="•"/>
        <a:defRPr sz="1400">
          <a:solidFill>
            <a:schemeClr val="tx1"/>
          </a:solidFill>
          <a:latin typeface="+mn-lt"/>
        </a:defRPr>
      </a:lvl5pPr>
      <a:lvl6pPr marL="2046288" indent="-87313" algn="l" rtl="0" fontAlgn="base">
        <a:spcBef>
          <a:spcPct val="20000"/>
        </a:spcBef>
        <a:spcAft>
          <a:spcPct val="0"/>
        </a:spcAft>
        <a:buChar char="•"/>
        <a:defRPr sz="1400">
          <a:solidFill>
            <a:schemeClr val="tx1"/>
          </a:solidFill>
          <a:latin typeface="+mn-lt"/>
        </a:defRPr>
      </a:lvl6pPr>
      <a:lvl7pPr marL="2503488" indent="-87313" algn="l" rtl="0" fontAlgn="base">
        <a:spcBef>
          <a:spcPct val="20000"/>
        </a:spcBef>
        <a:spcAft>
          <a:spcPct val="0"/>
        </a:spcAft>
        <a:buChar char="•"/>
        <a:defRPr sz="1400">
          <a:solidFill>
            <a:schemeClr val="tx1"/>
          </a:solidFill>
          <a:latin typeface="+mn-lt"/>
        </a:defRPr>
      </a:lvl7pPr>
      <a:lvl8pPr marL="2960688" indent="-87313" algn="l" rtl="0" fontAlgn="base">
        <a:spcBef>
          <a:spcPct val="20000"/>
        </a:spcBef>
        <a:spcAft>
          <a:spcPct val="0"/>
        </a:spcAft>
        <a:buChar char="•"/>
        <a:defRPr sz="1400">
          <a:solidFill>
            <a:schemeClr val="tx1"/>
          </a:solidFill>
          <a:latin typeface="+mn-lt"/>
        </a:defRPr>
      </a:lvl8pPr>
      <a:lvl9pPr marL="3417888" indent="-87313" algn="l" rtl="0" fontAlgn="base">
        <a:spcBef>
          <a:spcPct val="20000"/>
        </a:spcBef>
        <a:spcAft>
          <a:spcPct val="0"/>
        </a:spcAft>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7.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3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0.xml"/><Relationship Id="rId5" Type="http://schemas.openxmlformats.org/officeDocument/2006/relationships/image" Target="../media/image31.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3" Type="http://schemas.openxmlformats.org/officeDocument/2006/relationships/hyperlink" Target="https://www.trygfonden.dk/viden-og-materialer/publikationer/dude---like" TargetMode="External"/><Relationship Id="rId2" Type="http://schemas.openxmlformats.org/officeDocument/2006/relationships/hyperlink" Target="http://omtankeonline.dk/" TargetMode="External"/><Relationship Id="rId1" Type="http://schemas.openxmlformats.org/officeDocument/2006/relationships/slideLayout" Target="../slideLayouts/slideLayout90.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2.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86B506-04CA-4463-8543-A6D525A1ADAF}"/>
              </a:ext>
            </a:extLst>
          </p:cNvPr>
          <p:cNvSpPr>
            <a:spLocks noGrp="1"/>
          </p:cNvSpPr>
          <p:nvPr>
            <p:ph type="ctrTitle"/>
          </p:nvPr>
        </p:nvSpPr>
        <p:spPr>
          <a:xfrm>
            <a:off x="2282082" y="2074130"/>
            <a:ext cx="9223200" cy="1378800"/>
          </a:xfrm>
        </p:spPr>
        <p:txBody>
          <a:bodyPr/>
          <a:lstStyle/>
          <a:p>
            <a:r>
              <a:rPr lang="da-DK" dirty="0"/>
              <a:t>Kritisk tænkning i grundskole og dagtilbud</a:t>
            </a:r>
            <a:br>
              <a:rPr lang="da-DK" dirty="0"/>
            </a:br>
            <a:br>
              <a:rPr lang="da-DK" dirty="0"/>
            </a:br>
            <a:r>
              <a:rPr lang="da-DK" sz="4800" dirty="0" err="1"/>
              <a:t>Al-Salahiyah</a:t>
            </a:r>
            <a:r>
              <a:rPr lang="da-DK" sz="4800" dirty="0"/>
              <a:t> Skolen d. 7 </a:t>
            </a:r>
            <a:r>
              <a:rPr lang="da-DK" sz="4800" dirty="0" err="1"/>
              <a:t>nov</a:t>
            </a:r>
            <a:r>
              <a:rPr lang="da-DK" sz="4800" dirty="0"/>
              <a:t> 2019</a:t>
            </a:r>
            <a:br>
              <a:rPr lang="da-DK" dirty="0"/>
            </a:br>
            <a:endParaRPr lang="da-DK" dirty="0"/>
          </a:p>
        </p:txBody>
      </p:sp>
      <p:sp>
        <p:nvSpPr>
          <p:cNvPr id="4" name="Date Placeholder 3">
            <a:extLst>
              <a:ext uri="{FF2B5EF4-FFF2-40B4-BE49-F238E27FC236}">
                <a16:creationId xmlns:a16="http://schemas.microsoft.com/office/drawing/2014/main" id="{1408F218-03AC-4515-BD5E-7F4BA7F1F02A}"/>
              </a:ext>
            </a:extLst>
          </p:cNvPr>
          <p:cNvSpPr>
            <a:spLocks noGrp="1"/>
          </p:cNvSpPr>
          <p:nvPr>
            <p:ph type="dt" sz="half" idx="10"/>
          </p:nvPr>
        </p:nvSpPr>
        <p:spPr/>
        <p:txBody>
          <a:bodyPr/>
          <a:lstStyle/>
          <a:p>
            <a:fld id="{D3319A4D-F6D0-42D7-BAEE-F00E740F022C}" type="datetime2">
              <a:rPr lang="da-DK" smtClean="0"/>
              <a:t>18. november 2019</a:t>
            </a:fld>
            <a:endParaRPr lang="da-DK" dirty="0"/>
          </a:p>
        </p:txBody>
      </p:sp>
      <p:sp>
        <p:nvSpPr>
          <p:cNvPr id="2" name="Pladsholder til slidenummer 1">
            <a:extLst>
              <a:ext uri="{FF2B5EF4-FFF2-40B4-BE49-F238E27FC236}">
                <a16:creationId xmlns:a16="http://schemas.microsoft.com/office/drawing/2014/main" id="{D59C4849-C7A3-4B0D-80F7-AEACFA18B975}"/>
              </a:ext>
            </a:extLst>
          </p:cNvPr>
          <p:cNvSpPr>
            <a:spLocks noGrp="1"/>
          </p:cNvSpPr>
          <p:nvPr>
            <p:ph type="sldNum" sz="quarter" idx="12"/>
          </p:nvPr>
        </p:nvSpPr>
        <p:spPr/>
        <p:txBody>
          <a:bodyPr/>
          <a:lstStyle/>
          <a:p>
            <a:fld id="{24C8C45C-947F-4981-8B3F-4F32E973C901}" type="slidenum">
              <a:rPr lang="da-DK" smtClean="0"/>
              <a:pPr/>
              <a:t>1</a:t>
            </a:fld>
            <a:endParaRPr lang="da-DK" dirty="0"/>
          </a:p>
        </p:txBody>
      </p:sp>
      <p:sp>
        <p:nvSpPr>
          <p:cNvPr id="3" name="Tekstfelt 2"/>
          <p:cNvSpPr txBox="1"/>
          <p:nvPr/>
        </p:nvSpPr>
        <p:spPr>
          <a:xfrm>
            <a:off x="3885282" y="5188231"/>
            <a:ext cx="7620000" cy="615553"/>
          </a:xfrm>
          <a:prstGeom prst="rect">
            <a:avLst/>
          </a:prstGeom>
          <a:noFill/>
        </p:spPr>
        <p:txBody>
          <a:bodyPr wrap="square" lIns="0" tIns="0" rIns="0" bIns="0" rtlCol="0">
            <a:spAutoFit/>
          </a:bodyPr>
          <a:lstStyle/>
          <a:p>
            <a:r>
              <a:rPr lang="da-DK" sz="2000" dirty="0"/>
              <a:t>Ved Liselotte Uhrenholt og Anne Nybo,</a:t>
            </a:r>
          </a:p>
          <a:p>
            <a:r>
              <a:rPr lang="da-DK" sz="2000" dirty="0"/>
              <a:t>Læringskonsulenter, Styrelsen for Undervisning og Kvalitet </a:t>
            </a:r>
          </a:p>
        </p:txBody>
      </p:sp>
    </p:spTree>
    <p:extLst>
      <p:ext uri="{BB962C8B-B14F-4D97-AF65-F5344CB8AC3E}">
        <p14:creationId xmlns:p14="http://schemas.microsoft.com/office/powerpoint/2010/main" val="295792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a-DK" dirty="0"/>
            </a:br>
            <a:r>
              <a:rPr lang="da-DK" dirty="0"/>
              <a:t>Hvad skal der til for at elever/børn mestrer kritisk tænkning? </a:t>
            </a:r>
            <a:br>
              <a:rPr lang="da-DK" dirty="0"/>
            </a:br>
            <a:endParaRPr lang="da-DK" dirty="0"/>
          </a:p>
        </p:txBody>
      </p:sp>
      <p:sp>
        <p:nvSpPr>
          <p:cNvPr id="3" name="Pladsholder til indhold 2"/>
          <p:cNvSpPr>
            <a:spLocks noGrp="1"/>
          </p:cNvSpPr>
          <p:nvPr>
            <p:ph sz="half" idx="1"/>
          </p:nvPr>
        </p:nvSpPr>
        <p:spPr/>
        <p:txBody>
          <a:bodyPr/>
          <a:lstStyle/>
          <a:p>
            <a:pPr marL="0" indent="0">
              <a:buNone/>
            </a:pPr>
            <a:endParaRPr lang="da-DK" dirty="0"/>
          </a:p>
        </p:txBody>
      </p:sp>
      <p:sp>
        <p:nvSpPr>
          <p:cNvPr id="4" name="Pladsholder til indhold 3"/>
          <p:cNvSpPr>
            <a:spLocks noGrp="1"/>
          </p:cNvSpPr>
          <p:nvPr>
            <p:ph sz="half" idx="2"/>
          </p:nvPr>
        </p:nvSpPr>
        <p:spPr/>
        <p:txBody>
          <a:bodyPr/>
          <a:lstStyle/>
          <a:p>
            <a:pPr marL="0" lvl="0" indent="0">
              <a:buNone/>
            </a:pPr>
            <a:r>
              <a:rPr lang="da-DK" dirty="0"/>
              <a:t>Faglige kompetencer og ordforråd, som er nødvendige for kritisk tænkning (færdigheder)</a:t>
            </a:r>
          </a:p>
          <a:p>
            <a:pPr marL="0" lvl="0" indent="0">
              <a:buNone/>
            </a:pPr>
            <a:endParaRPr lang="da-DK" dirty="0"/>
          </a:p>
          <a:p>
            <a:pPr marL="0" lvl="0" indent="0">
              <a:buNone/>
            </a:pPr>
            <a:r>
              <a:rPr lang="da-DK" dirty="0"/>
              <a:t>Vilje og motivation til at anvende disse færdigheder til kritisk tænkning (læringsmiljø)</a:t>
            </a:r>
          </a:p>
          <a:p>
            <a:endParaRPr lang="da-DK" dirty="0"/>
          </a:p>
        </p:txBody>
      </p:sp>
      <p:pic>
        <p:nvPicPr>
          <p:cNvPr id="5" name="Billede 4"/>
          <p:cNvPicPr>
            <a:picLocks noChangeAspect="1"/>
          </p:cNvPicPr>
          <p:nvPr>
            <p:custDataLst>
              <p:tags r:id="rId1"/>
            </p:custDataLst>
          </p:nvPr>
        </p:nvPicPr>
        <p:blipFill rotWithShape="1">
          <a:blip r:embed="rId3" cstate="hqprint">
            <a:extLst>
              <a:ext uri="{28A0092B-C50C-407E-A947-70E740481C1C}">
                <a14:useLocalDpi xmlns:a14="http://schemas.microsoft.com/office/drawing/2010/main" val="0"/>
              </a:ext>
            </a:extLst>
          </a:blip>
          <a:srcRect/>
          <a:stretch/>
        </p:blipFill>
        <p:spPr>
          <a:xfrm>
            <a:off x="838200" y="1825637"/>
            <a:ext cx="4874739" cy="3448878"/>
          </a:xfrm>
          <a:prstGeom prst="rect">
            <a:avLst/>
          </a:prstGeom>
        </p:spPr>
      </p:pic>
    </p:spTree>
    <p:extLst>
      <p:ext uri="{BB962C8B-B14F-4D97-AF65-F5344CB8AC3E}">
        <p14:creationId xmlns:p14="http://schemas.microsoft.com/office/powerpoint/2010/main" val="283259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640657"/>
          </a:xfrm>
        </p:spPr>
        <p:txBody>
          <a:bodyPr/>
          <a:lstStyle/>
          <a:p>
            <a:r>
              <a:rPr lang="en-GB" dirty="0" err="1"/>
              <a:t>Færdigheder</a:t>
            </a:r>
            <a:r>
              <a:rPr lang="en-GB" dirty="0"/>
              <a:t> </a:t>
            </a:r>
            <a:r>
              <a:rPr lang="en-GB" dirty="0" err="1"/>
              <a:t>knyttet</a:t>
            </a:r>
            <a:r>
              <a:rPr lang="en-GB" dirty="0"/>
              <a:t> </a:t>
            </a:r>
            <a:r>
              <a:rPr lang="en-GB" dirty="0" err="1"/>
              <a:t>til</a:t>
            </a:r>
            <a:r>
              <a:rPr lang="en-GB" dirty="0"/>
              <a:t> </a:t>
            </a:r>
            <a:r>
              <a:rPr lang="en-GB" dirty="0" err="1"/>
              <a:t>kritisk</a:t>
            </a:r>
            <a:r>
              <a:rPr lang="en-GB" dirty="0"/>
              <a:t> </a:t>
            </a:r>
            <a:r>
              <a:rPr lang="en-GB" dirty="0" err="1"/>
              <a:t>tænkning</a:t>
            </a:r>
            <a:endParaRPr lang="en-GB" dirty="0"/>
          </a:p>
        </p:txBody>
      </p:sp>
      <p:pic>
        <p:nvPicPr>
          <p:cNvPr id="2" name="Pladsholder til indhold 1"/>
          <p:cNvPicPr>
            <a:picLocks noGrp="1" noChangeAspect="1"/>
          </p:cNvPicPr>
          <p:nvPr>
            <p:ph idx="1"/>
          </p:nvPr>
        </p:nvPicPr>
        <p:blipFill>
          <a:blip r:embed="rId3"/>
          <a:stretch>
            <a:fillRect/>
          </a:stretch>
        </p:blipFill>
        <p:spPr>
          <a:xfrm>
            <a:off x="539748" y="1313357"/>
            <a:ext cx="8858445" cy="4309116"/>
          </a:xfrm>
          <a:prstGeom prst="rect">
            <a:avLst/>
          </a:prstGeom>
        </p:spPr>
      </p:pic>
      <p:sp>
        <p:nvSpPr>
          <p:cNvPr id="4" name="Date Placeholder 3">
            <a:extLst>
              <a:ext uri="{FF2B5EF4-FFF2-40B4-BE49-F238E27FC236}">
                <a16:creationId xmlns:a16="http://schemas.microsoft.com/office/drawing/2014/main" id="{92F38EBB-DDC7-48BA-8239-A2992E3D7F15}"/>
              </a:ext>
            </a:extLst>
          </p:cNvPr>
          <p:cNvSpPr>
            <a:spLocks noGrp="1"/>
          </p:cNvSpPr>
          <p:nvPr>
            <p:ph type="dt" sz="half" idx="10"/>
          </p:nvPr>
        </p:nvSpPr>
        <p:spPr/>
        <p:txBody>
          <a:bodyPr/>
          <a:lstStyle/>
          <a:p>
            <a:fld id="{5A954E5A-04E1-47A0-B895-78AF97800B9A}" type="datetime2">
              <a:rPr lang="da-DK" noProof="0" smtClean="0"/>
              <a:t>18. november 2019</a:t>
            </a:fld>
            <a:endParaRPr lang="da-DK" noProof="0"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11</a:t>
            </a:fld>
            <a:endParaRPr lang="da-DK" dirty="0"/>
          </a:p>
        </p:txBody>
      </p:sp>
      <p:sp>
        <p:nvSpPr>
          <p:cNvPr id="14" name="Text Placeholder 13">
            <a:extLst>
              <a:ext uri="{FF2B5EF4-FFF2-40B4-BE49-F238E27FC236}">
                <a16:creationId xmlns:a16="http://schemas.microsoft.com/office/drawing/2014/main" id="{47856A6C-370F-48C7-BAF8-5308F9BAB6B7}"/>
              </a:ext>
            </a:extLst>
          </p:cNvPr>
          <p:cNvSpPr>
            <a:spLocks noGrp="1"/>
          </p:cNvSpPr>
          <p:nvPr>
            <p:ph type="body" sz="quarter" idx="14"/>
          </p:nvPr>
        </p:nvSpPr>
        <p:spPr/>
        <p:txBody>
          <a:bodyPr/>
          <a:lstStyle/>
          <a:p>
            <a:endParaRPr lang="en-GB"/>
          </a:p>
        </p:txBody>
      </p:sp>
      <p:sp>
        <p:nvSpPr>
          <p:cNvPr id="15" name="Text Placeholder 14">
            <a:extLst>
              <a:ext uri="{FF2B5EF4-FFF2-40B4-BE49-F238E27FC236}">
                <a16:creationId xmlns:a16="http://schemas.microsoft.com/office/drawing/2014/main" id="{0079CB1C-69FE-4B9A-A6CC-192750A6F3BE}"/>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97172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B7E828C-BA20-434B-898E-E56CFB2A3F54}"/>
              </a:ext>
            </a:extLst>
          </p:cNvPr>
          <p:cNvSpPr>
            <a:spLocks noGrp="1"/>
          </p:cNvSpPr>
          <p:nvPr>
            <p:ph type="sldNum" sz="quarter" idx="10"/>
          </p:nvPr>
        </p:nvSpPr>
        <p:spPr>
          <a:xfrm>
            <a:off x="10906880" y="6280546"/>
            <a:ext cx="479827" cy="155575"/>
          </a:xfrm>
        </p:spPr>
        <p:txBody>
          <a:bodyPr/>
          <a:lstStyle/>
          <a:p>
            <a:pPr defTabSz="457098" fontAlgn="base">
              <a:spcBef>
                <a:spcPct val="0"/>
              </a:spcBef>
              <a:spcAft>
                <a:spcPts val="1200"/>
              </a:spcAft>
              <a:buFont typeface="Arial" panose="020B0604020202020204" pitchFamily="34" charset="0"/>
              <a:buChar char="​"/>
            </a:pPr>
            <a:fld id="{31421AFA-3AE7-4CEA-BC9B-447859BED57B}" type="slidenum">
              <a:rPr lang="en-GB" spc="-50">
                <a:solidFill>
                  <a:prstClr val="black"/>
                </a:solidFill>
                <a:latin typeface="Verdana"/>
                <a:ea typeface="Verdana" pitchFamily="34" charset="0"/>
              </a:rPr>
              <a:pPr defTabSz="457098" fontAlgn="base">
                <a:spcBef>
                  <a:spcPct val="0"/>
                </a:spcBef>
                <a:spcAft>
                  <a:spcPts val="1200"/>
                </a:spcAft>
                <a:buFont typeface="Arial" panose="020B0604020202020204" pitchFamily="34" charset="0"/>
                <a:buChar char="​"/>
              </a:pPr>
              <a:t>12</a:t>
            </a:fld>
            <a:endParaRPr lang="en-GB" spc="-50" dirty="0">
              <a:solidFill>
                <a:prstClr val="black"/>
              </a:solidFill>
              <a:latin typeface="Verdana"/>
              <a:ea typeface="Verdana" pitchFamily="34" charset="0"/>
            </a:endParaRPr>
          </a:p>
        </p:txBody>
      </p:sp>
      <p:sp>
        <p:nvSpPr>
          <p:cNvPr id="6" name="Footer Placeholder 2">
            <a:extLst>
              <a:ext uri="{FF2B5EF4-FFF2-40B4-BE49-F238E27FC236}">
                <a16:creationId xmlns:a16="http://schemas.microsoft.com/office/drawing/2014/main" id="{4B16DD1E-2D17-4DEB-963A-EEE6E61B025C}"/>
              </a:ext>
            </a:extLst>
          </p:cNvPr>
          <p:cNvSpPr>
            <a:spLocks noGrp="1"/>
          </p:cNvSpPr>
          <p:nvPr>
            <p:ph type="ftr" sz="quarter" idx="3"/>
          </p:nvPr>
        </p:nvSpPr>
        <p:spPr>
          <a:xfrm>
            <a:off x="2428931" y="6280502"/>
            <a:ext cx="8141991" cy="155620"/>
          </a:xfrm>
        </p:spPr>
        <p:txBody>
          <a:bodyPr/>
          <a:lstStyle/>
          <a:p>
            <a:pPr algn="r" defTabSz="457098" fontAlgn="base">
              <a:spcBef>
                <a:spcPct val="0"/>
              </a:spcBef>
              <a:spcAft>
                <a:spcPts val="1200"/>
              </a:spcAft>
              <a:buFont typeface="Arial" panose="020B0604020202020204" pitchFamily="34" charset="0"/>
              <a:buChar char="​"/>
            </a:pPr>
            <a:r>
              <a:rPr lang="da-DK" spc="-50" dirty="0">
                <a:solidFill>
                  <a:prstClr val="black"/>
                </a:solidFill>
                <a:latin typeface="Verdana"/>
                <a:ea typeface="Verdana" pitchFamily="34" charset="0"/>
              </a:rPr>
              <a:t>Kritisk tænkning i Grundskolen</a:t>
            </a:r>
          </a:p>
        </p:txBody>
      </p:sp>
      <p:sp>
        <p:nvSpPr>
          <p:cNvPr id="2" name="Title 1">
            <a:extLst>
              <a:ext uri="{FF2B5EF4-FFF2-40B4-BE49-F238E27FC236}">
                <a16:creationId xmlns:a16="http://schemas.microsoft.com/office/drawing/2014/main" id="{1A5D2713-D02A-4860-A375-36E897499B95}"/>
              </a:ext>
            </a:extLst>
          </p:cNvPr>
          <p:cNvSpPr>
            <a:spLocks noGrp="1"/>
          </p:cNvSpPr>
          <p:nvPr>
            <p:ph type="title"/>
          </p:nvPr>
        </p:nvSpPr>
        <p:spPr/>
        <p:txBody>
          <a:bodyPr/>
          <a:lstStyle/>
          <a:p>
            <a:r>
              <a:rPr lang="da-DK" sz="4000" dirty="0"/>
              <a:t>Fem kerneelementer</a:t>
            </a:r>
          </a:p>
        </p:txBody>
      </p:sp>
      <p:sp>
        <p:nvSpPr>
          <p:cNvPr id="3" name="Content Placeholder 2">
            <a:extLst>
              <a:ext uri="{FF2B5EF4-FFF2-40B4-BE49-F238E27FC236}">
                <a16:creationId xmlns:a16="http://schemas.microsoft.com/office/drawing/2014/main" id="{F8FC0B43-CA1E-49E0-BC21-7D0B8C255BC7}"/>
              </a:ext>
            </a:extLst>
          </p:cNvPr>
          <p:cNvSpPr>
            <a:spLocks noGrp="1"/>
          </p:cNvSpPr>
          <p:nvPr>
            <p:ph idx="1"/>
          </p:nvPr>
        </p:nvSpPr>
        <p:spPr>
          <a:xfrm>
            <a:off x="802913" y="1590306"/>
            <a:ext cx="8284039" cy="4945614"/>
          </a:xfrm>
        </p:spPr>
        <p:txBody>
          <a:bodyPr numCol="2" spcCol="720000"/>
          <a:lstStyle/>
          <a:p>
            <a:pPr marL="0" indent="0">
              <a:buNone/>
            </a:pPr>
            <a:r>
              <a:rPr lang="da-DK" dirty="0"/>
              <a:t>Hvad virker ifølge forskningen, når børns kritiske tænkning skal udvikles gennem den almene praksis?</a:t>
            </a:r>
          </a:p>
          <a:p>
            <a:pPr marL="342831" indent="-342831">
              <a:buFont typeface="+mj-lt"/>
              <a:buAutoNum type="arabicPeriod"/>
            </a:pPr>
            <a:r>
              <a:rPr lang="da-DK" b="1" dirty="0"/>
              <a:t>Stilladsering af børnenes kritiske tænkning</a:t>
            </a:r>
          </a:p>
          <a:p>
            <a:pPr marL="342831" indent="-342831">
              <a:buFont typeface="+mj-lt"/>
              <a:buAutoNum type="arabicPeriod"/>
            </a:pPr>
            <a:r>
              <a:rPr lang="da-DK" b="1" dirty="0"/>
              <a:t>Dialog, interaktion og udveksling af perspektiver</a:t>
            </a:r>
          </a:p>
          <a:p>
            <a:pPr marL="342831" indent="-342831">
              <a:buFont typeface="+mj-lt"/>
              <a:buAutoNum type="arabicPeriod"/>
            </a:pPr>
            <a:r>
              <a:rPr lang="da-DK" b="1" dirty="0"/>
              <a:t>Inddragelse af emner, situationer og fænomener fra naturen og lokalmiljøet i leg, rutiner og aktiviteter</a:t>
            </a:r>
          </a:p>
          <a:p>
            <a:pPr marL="342831" indent="-342831">
              <a:buFont typeface="+mj-lt"/>
              <a:buAutoNum type="arabicPeriod"/>
            </a:pPr>
            <a:r>
              <a:rPr lang="da-DK" b="1" dirty="0"/>
              <a:t>Visuel kunst og kultur</a:t>
            </a:r>
          </a:p>
          <a:p>
            <a:pPr marL="342831" indent="-342831">
              <a:buFont typeface="+mj-lt"/>
              <a:buAutoNum type="arabicPeriod"/>
            </a:pPr>
            <a:r>
              <a:rPr lang="da-DK" b="1" dirty="0"/>
              <a:t>Kildekritik og informationssøgning</a:t>
            </a:r>
          </a:p>
          <a:p>
            <a:pPr marL="0" indent="0">
              <a:buNone/>
            </a:pPr>
            <a:endParaRPr lang="da-DK" dirty="0"/>
          </a:p>
          <a:p>
            <a:pPr marL="0" indent="0">
              <a:buNone/>
            </a:pPr>
            <a:r>
              <a:rPr lang="da-DK" dirty="0"/>
              <a:t>Ingen af kerneelementerne kan stå alene; de virker i samspil og beriger hinanden. Derfor må skolen som helhed udvikle en praksis, som trækker på flere kerneelementer.</a:t>
            </a:r>
          </a:p>
          <a:p>
            <a:pPr marL="0" indent="0">
              <a:buNone/>
            </a:pPr>
            <a:r>
              <a:rPr lang="da-DK" dirty="0"/>
              <a:t>I forskningen ses stilladsering samt dialog, interaktion og udveksling af perspektiver ofte i samspil med hinanden eller et af de øvrige kernelementer. </a:t>
            </a:r>
          </a:p>
          <a:p>
            <a:pPr marL="0" indent="0">
              <a:buNone/>
            </a:pPr>
            <a:r>
              <a:rPr lang="da-DK" dirty="0"/>
              <a:t>Ikke alle kerneelementer er afprøvet i dagtilbud – er de mulige at integrere i den pædagogiske praksis i dagtilbud?</a:t>
            </a:r>
          </a:p>
          <a:p>
            <a:pPr marL="0" indent="0">
              <a:buNone/>
            </a:pPr>
            <a:endParaRPr lang="da-DK" dirty="0"/>
          </a:p>
        </p:txBody>
      </p:sp>
      <p:sp>
        <p:nvSpPr>
          <p:cNvPr id="4" name="Star: 16 Points 3">
            <a:extLst>
              <a:ext uri="{FF2B5EF4-FFF2-40B4-BE49-F238E27FC236}">
                <a16:creationId xmlns:a16="http://schemas.microsoft.com/office/drawing/2014/main" id="{FD1D8610-4399-4807-A1A6-A7DFF27AF2D1}"/>
              </a:ext>
            </a:extLst>
          </p:cNvPr>
          <p:cNvSpPr/>
          <p:nvPr/>
        </p:nvSpPr>
        <p:spPr>
          <a:xfrm>
            <a:off x="8841918" y="3960750"/>
            <a:ext cx="4129923" cy="3916293"/>
          </a:xfrm>
          <a:prstGeom prst="star16">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5992" tIns="35992" rIns="35992" bIns="35992" rtlCol="0" anchor="ctr"/>
          <a:lstStyle/>
          <a:p>
            <a:pPr algn="ctr" defTabSz="457098" fontAlgn="base">
              <a:spcBef>
                <a:spcPct val="0"/>
              </a:spcBef>
              <a:spcAft>
                <a:spcPts val="1200"/>
              </a:spcAft>
              <a:buFont typeface="Arial" panose="020B0604020202020204" pitchFamily="34" charset="0"/>
              <a:buChar char="​"/>
            </a:pPr>
            <a:r>
              <a:rPr lang="da-DK" sz="1200" spc="-50" dirty="0">
                <a:solidFill>
                  <a:srgbClr val="B58B80"/>
                </a:solidFill>
                <a:latin typeface="Verdana"/>
              </a:rPr>
              <a:t>Et kerneelement er en betegnelse for et delelement i en indsats, som er afgørende for at igangsætte den ønskede udvikling og dermed skabe positive resultater for børnene.</a:t>
            </a:r>
          </a:p>
        </p:txBody>
      </p:sp>
    </p:spTree>
    <p:extLst>
      <p:ext uri="{BB962C8B-B14F-4D97-AF65-F5344CB8AC3E}">
        <p14:creationId xmlns:p14="http://schemas.microsoft.com/office/powerpoint/2010/main" val="424459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Stilladsering af elevernes kritiske tænkning </a:t>
            </a:r>
          </a:p>
        </p:txBody>
      </p:sp>
      <p:sp>
        <p:nvSpPr>
          <p:cNvPr id="16" name="Text Placeholder 15">
            <a:extLst>
              <a:ext uri="{FF2B5EF4-FFF2-40B4-BE49-F238E27FC236}">
                <a16:creationId xmlns:a16="http://schemas.microsoft.com/office/drawing/2014/main" id="{D1DB579E-DA74-4FDD-9B44-6AA18B7F3313}"/>
              </a:ext>
            </a:extLst>
          </p:cNvPr>
          <p:cNvSpPr>
            <a:spLocks noGrp="1"/>
          </p:cNvSpPr>
          <p:nvPr>
            <p:ph type="body" sz="quarter" idx="13"/>
          </p:nvPr>
        </p:nvSpPr>
        <p:spPr>
          <a:xfrm>
            <a:off x="800533" y="1633160"/>
            <a:ext cx="6082592" cy="4086866"/>
          </a:xfrm>
        </p:spPr>
        <p:txBody>
          <a:bodyPr/>
          <a:lstStyle/>
          <a:p>
            <a:pPr marL="0" indent="0">
              <a:buNone/>
            </a:pPr>
            <a:r>
              <a:rPr lang="da-DK" sz="1800" dirty="0"/>
              <a:t>Hvad indebærer det?</a:t>
            </a:r>
            <a:br>
              <a:rPr lang="da-DK" sz="1800" dirty="0"/>
            </a:br>
            <a:r>
              <a:rPr lang="da-DK" sz="1800" b="0" cap="none" dirty="0"/>
              <a:t>Stilladsering handler om, hvordan fagprofessionelle kan anvende forskellige tilgange, spørgeteknikker og sprogbrug til at styrke elevernes kritiske tænkning. </a:t>
            </a:r>
          </a:p>
          <a:p>
            <a:pPr>
              <a:buNone/>
            </a:pPr>
            <a:endParaRPr lang="da-DK" sz="1800" dirty="0"/>
          </a:p>
          <a:p>
            <a:pPr marL="0" indent="0">
              <a:buNone/>
            </a:pPr>
            <a:r>
              <a:rPr lang="da-DK" sz="1800" dirty="0"/>
              <a:t>Er der noget, man skal være særligt opmærksom på?</a:t>
            </a:r>
            <a:br>
              <a:rPr lang="da-DK" sz="1800" dirty="0"/>
            </a:br>
            <a:r>
              <a:rPr lang="da-DK" sz="1800" b="0" cap="none" dirty="0"/>
              <a:t>Den fagprofessionelle skal turde at skabe en kultur, hvor der ikke er ét rigtigt svar. Det kan kræve en ny lærerrolle, der er åben for divergente holdninger.</a:t>
            </a:r>
          </a:p>
          <a:p>
            <a:pPr defTabSz="457109" eaLnBrk="0" hangingPunct="0"/>
            <a:endParaRPr lang="da-DK" b="0" cap="none" spc="0" dirty="0">
              <a:solidFill>
                <a:schemeClr val="tx1"/>
              </a:solidFill>
              <a:latin typeface="Verdana"/>
            </a:endParaRPr>
          </a:p>
        </p:txBody>
      </p:sp>
      <p:pic>
        <p:nvPicPr>
          <p:cNvPr id="14" name="Picture 13">
            <a:extLst>
              <a:ext uri="{FF2B5EF4-FFF2-40B4-BE49-F238E27FC236}">
                <a16:creationId xmlns:a16="http://schemas.microsoft.com/office/drawing/2014/main" id="{A29E2DB6-F2CB-49CD-B02F-1D66445EC467}"/>
              </a:ext>
            </a:extLst>
          </p:cNvPr>
          <p:cNvPicPr>
            <a:picLocks noChangeAspect="1"/>
          </p:cNvPicPr>
          <p:nvPr/>
        </p:nvPicPr>
        <p:blipFill rotWithShape="1">
          <a:blip r:embed="rId2"/>
          <a:srcRect l="24319" t="1095" r="11010" b="1313"/>
          <a:stretch/>
        </p:blipFill>
        <p:spPr>
          <a:xfrm>
            <a:off x="7642555" y="1850115"/>
            <a:ext cx="5972253" cy="6009028"/>
          </a:xfrm>
          <a:prstGeom prst="ellipse">
            <a:avLst/>
          </a:prstGeom>
          <a:ln w="190500" cap="rnd">
            <a:solidFill>
              <a:schemeClr val="bg1"/>
            </a:solidFill>
            <a:prstDash val="solid"/>
          </a:ln>
          <a:effectLst/>
        </p:spPr>
      </p:pic>
      <p:sp>
        <p:nvSpPr>
          <p:cNvPr id="20" name="Slide Number Placeholder 3">
            <a:extLst>
              <a:ext uri="{FF2B5EF4-FFF2-40B4-BE49-F238E27FC236}">
                <a16:creationId xmlns:a16="http://schemas.microsoft.com/office/drawing/2014/main" id="{4DC3FBE2-27FE-4AAA-B386-49843D817BFB}"/>
              </a:ext>
            </a:extLst>
          </p:cNvPr>
          <p:cNvSpPr>
            <a:spLocks noGrp="1"/>
          </p:cNvSpPr>
          <p:nvPr>
            <p:ph type="sldNum" sz="quarter" idx="10"/>
          </p:nvPr>
        </p:nvSpPr>
        <p:spPr>
          <a:xfrm>
            <a:off x="10906880" y="6280546"/>
            <a:ext cx="479827" cy="155575"/>
          </a:xfrm>
        </p:spPr>
        <p:txBody>
          <a:bodyPr/>
          <a:lstStyle/>
          <a:p>
            <a:pPr defTabSz="457098" fontAlgn="base">
              <a:spcBef>
                <a:spcPct val="0"/>
              </a:spcBef>
              <a:spcAft>
                <a:spcPts val="1200"/>
              </a:spcAft>
              <a:buFont typeface="Arial" panose="020B0604020202020204" pitchFamily="34" charset="0"/>
              <a:buChar char="​"/>
            </a:pPr>
            <a:fld id="{31421AFA-3AE7-4CEA-BC9B-447859BED57B}" type="slidenum">
              <a:rPr lang="en-GB" spc="-50">
                <a:solidFill>
                  <a:prstClr val="white"/>
                </a:solidFill>
                <a:latin typeface="Trebuchet MS" panose="020B0603020202020204" pitchFamily="34" charset="0"/>
                <a:ea typeface="Verdana" pitchFamily="34" charset="0"/>
              </a:rPr>
              <a:pPr defTabSz="457098" fontAlgn="base">
                <a:spcBef>
                  <a:spcPct val="0"/>
                </a:spcBef>
                <a:spcAft>
                  <a:spcPts val="1200"/>
                </a:spcAft>
                <a:buFont typeface="Arial" panose="020B0604020202020204" pitchFamily="34" charset="0"/>
                <a:buChar char="​"/>
              </a:pPr>
              <a:t>13</a:t>
            </a:fld>
            <a:endParaRPr lang="en-GB" spc="-50" dirty="0">
              <a:solidFill>
                <a:prstClr val="white"/>
              </a:solidFill>
              <a:latin typeface="Trebuchet MS" panose="020B0603020202020204" pitchFamily="34" charset="0"/>
              <a:ea typeface="Verdana" pitchFamily="34" charset="0"/>
            </a:endParaRPr>
          </a:p>
        </p:txBody>
      </p:sp>
      <p:sp>
        <p:nvSpPr>
          <p:cNvPr id="21" name="Footer Placeholder 2">
            <a:extLst>
              <a:ext uri="{FF2B5EF4-FFF2-40B4-BE49-F238E27FC236}">
                <a16:creationId xmlns:a16="http://schemas.microsoft.com/office/drawing/2014/main" id="{8D096042-7E62-4BF8-B40D-3BFAE4328A91}"/>
              </a:ext>
            </a:extLst>
          </p:cNvPr>
          <p:cNvSpPr>
            <a:spLocks noGrp="1"/>
          </p:cNvSpPr>
          <p:nvPr>
            <p:ph type="ftr" sz="quarter" idx="3"/>
          </p:nvPr>
        </p:nvSpPr>
        <p:spPr>
          <a:xfrm>
            <a:off x="2428931" y="6280502"/>
            <a:ext cx="8141991" cy="155620"/>
          </a:xfrm>
        </p:spPr>
        <p:txBody>
          <a:bodyPr/>
          <a:lstStyle/>
          <a:p>
            <a:pPr algn="r" defTabSz="457098" fontAlgn="base">
              <a:spcBef>
                <a:spcPct val="0"/>
              </a:spcBef>
              <a:spcAft>
                <a:spcPts val="1200"/>
              </a:spcAft>
              <a:buFont typeface="Arial" panose="020B0604020202020204" pitchFamily="34" charset="0"/>
              <a:buChar char="​"/>
            </a:pPr>
            <a:r>
              <a:rPr lang="da-DK" spc="-50" dirty="0">
                <a:solidFill>
                  <a:prstClr val="white"/>
                </a:solidFill>
                <a:latin typeface="Trebuchet MS" panose="020B0603020202020204" pitchFamily="34" charset="0"/>
                <a:ea typeface="Verdana" pitchFamily="34" charset="0"/>
              </a:rPr>
              <a:t>Kritisk tænkning i grundskolen</a:t>
            </a:r>
          </a:p>
        </p:txBody>
      </p:sp>
    </p:spTree>
    <p:extLst>
      <p:ext uri="{BB962C8B-B14F-4D97-AF65-F5344CB8AC3E}">
        <p14:creationId xmlns:p14="http://schemas.microsoft.com/office/powerpoint/2010/main" val="143139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lstStyle/>
          <a:p>
            <a:r>
              <a:rPr lang="da-DK" dirty="0"/>
              <a:t>Stilladsering af elevernes kritiske tænkning – hvorfor og hvordan virker det?</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sz="half" idx="1"/>
          </p:nvPr>
        </p:nvSpPr>
        <p:spPr>
          <a:xfrm>
            <a:off x="817325" y="1443905"/>
            <a:ext cx="7803010" cy="1108204"/>
          </a:xfrm>
        </p:spPr>
        <p:txBody>
          <a:bodyPr/>
          <a:lstStyle/>
          <a:p>
            <a:pPr marL="0" indent="0">
              <a:buNone/>
            </a:pPr>
            <a:r>
              <a:rPr lang="da-DK" dirty="0"/>
              <a:t>Forskningen giver forskellige bud på, hvordan fagprofessionelle kan </a:t>
            </a:r>
            <a:r>
              <a:rPr lang="da-DK" dirty="0" err="1"/>
              <a:t>stilladsere</a:t>
            </a:r>
            <a:r>
              <a:rPr lang="da-DK" dirty="0"/>
              <a:t> elevernes kritiske tænkning:</a:t>
            </a:r>
            <a:endParaRPr lang="da-DK" sz="1400" b="1" dirty="0"/>
          </a:p>
          <a:p>
            <a:endParaRPr lang="da-DK" sz="1400" dirty="0"/>
          </a:p>
        </p:txBody>
      </p:sp>
      <p:graphicFrame>
        <p:nvGraphicFramePr>
          <p:cNvPr id="15" name="Diagram 14">
            <a:extLst>
              <a:ext uri="{FF2B5EF4-FFF2-40B4-BE49-F238E27FC236}">
                <a16:creationId xmlns:a16="http://schemas.microsoft.com/office/drawing/2014/main" id="{212E7A45-C25F-4FCB-82E4-FCE5089F8FF5}"/>
              </a:ext>
            </a:extLst>
          </p:cNvPr>
          <p:cNvGraphicFramePr/>
          <p:nvPr>
            <p:extLst/>
          </p:nvPr>
        </p:nvGraphicFramePr>
        <p:xfrm>
          <a:off x="817326" y="2133106"/>
          <a:ext cx="10193231" cy="414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Slide Number Placeholder 3">
            <a:extLst>
              <a:ext uri="{FF2B5EF4-FFF2-40B4-BE49-F238E27FC236}">
                <a16:creationId xmlns:a16="http://schemas.microsoft.com/office/drawing/2014/main" id="{3668E04A-3507-47E7-8447-B57FE3E46328}"/>
              </a:ext>
            </a:extLst>
          </p:cNvPr>
          <p:cNvSpPr txBox="1">
            <a:spLocks/>
          </p:cNvSpPr>
          <p:nvPr/>
        </p:nvSpPr>
        <p:spPr bwMode="auto">
          <a:xfrm>
            <a:off x="10906880" y="6280546"/>
            <a:ext cx="479827" cy="15557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None/>
              <a:defRPr kern="1200" spc="-50" baseline="0">
                <a:solidFill>
                  <a:schemeClr val="tx1"/>
                </a:solidFill>
                <a:latin typeface="Trebuchet MS" panose="020B0603020202020204" pitchFamily="34" charset="0"/>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Trebuchet MS" panose="020B0603020202020204" pitchFamily="34" charset="0"/>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a:lstStyle>
          <a:p>
            <a:pPr marL="251950" indent="-251950" defTabSz="457098"/>
            <a:fld id="{31421AFA-3AE7-4CEA-BC9B-447859BED57B}" type="slidenum">
              <a:rPr lang="en-GB" sz="800">
                <a:solidFill>
                  <a:prstClr val="black"/>
                </a:solidFill>
              </a:rPr>
              <a:pPr marL="251950" indent="-251950" defTabSz="457098"/>
              <a:t>14</a:t>
            </a:fld>
            <a:endParaRPr lang="en-GB" sz="800" dirty="0">
              <a:solidFill>
                <a:prstClr val="black"/>
              </a:solidFill>
            </a:endParaRPr>
          </a:p>
        </p:txBody>
      </p:sp>
      <p:sp>
        <p:nvSpPr>
          <p:cNvPr id="19" name="Footer Placeholder 2">
            <a:extLst>
              <a:ext uri="{FF2B5EF4-FFF2-40B4-BE49-F238E27FC236}">
                <a16:creationId xmlns:a16="http://schemas.microsoft.com/office/drawing/2014/main" id="{FC39EE36-1279-441A-88ED-814E9C6D61B9}"/>
              </a:ext>
            </a:extLst>
          </p:cNvPr>
          <p:cNvSpPr txBox="1">
            <a:spLocks/>
          </p:cNvSpPr>
          <p:nvPr/>
        </p:nvSpPr>
        <p:spPr>
          <a:xfrm>
            <a:off x="2428931" y="6280502"/>
            <a:ext cx="8141991" cy="155620"/>
          </a:xfrm>
          <a:prstGeom prst="rect">
            <a:avLst/>
          </a:prstGeom>
        </p:spPr>
        <p:txBody>
          <a:bodyPr/>
          <a:ls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algn="r" defTabSz="457098"/>
            <a:r>
              <a:rPr lang="da-DK" sz="800" dirty="0">
                <a:solidFill>
                  <a:prstClr val="black"/>
                </a:solidFill>
                <a:latin typeface="Trebuchet MS" panose="020B0603020202020204" pitchFamily="34" charset="0"/>
              </a:rPr>
              <a:t>Kritisk tænkning i grundskolen</a:t>
            </a:r>
          </a:p>
        </p:txBody>
      </p:sp>
    </p:spTree>
    <p:extLst>
      <p:ext uri="{BB962C8B-B14F-4D97-AF65-F5344CB8AC3E}">
        <p14:creationId xmlns:p14="http://schemas.microsoft.com/office/powerpoint/2010/main" val="177724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Dialog, interaktion og udveksling af perspektiver</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type="body" sz="quarter" idx="13"/>
          </p:nvPr>
        </p:nvSpPr>
        <p:spPr>
          <a:xfrm>
            <a:off x="800533" y="1633160"/>
            <a:ext cx="6082592" cy="4086866"/>
          </a:xfrm>
        </p:spPr>
        <p:txBody>
          <a:bodyPr/>
          <a:lstStyle/>
          <a:p>
            <a:pPr marL="0">
              <a:spcBef>
                <a:spcPts val="600"/>
              </a:spcBef>
              <a:buNone/>
            </a:pPr>
            <a:r>
              <a:rPr lang="da-DK" sz="1800" dirty="0"/>
              <a:t>Hvad indebærer det?</a:t>
            </a:r>
            <a:br>
              <a:rPr lang="da-DK" sz="1800" dirty="0"/>
            </a:br>
            <a:r>
              <a:rPr lang="da-DK" sz="1800" b="0" cap="none" dirty="0"/>
              <a:t>Dialog, interaktion og udveksling af perspektiver indebærer, at eleverne gennem dialog og andre former for interaktion formulerer egne perspektiver, forståelser og fortolkninger, og at de lytter og forholder sig til andres perspektiver, forståelser og fortolkninger.  </a:t>
            </a:r>
          </a:p>
          <a:p>
            <a:pPr marL="0">
              <a:spcBef>
                <a:spcPts val="600"/>
              </a:spcBef>
              <a:buNone/>
            </a:pPr>
            <a:endParaRPr lang="da-DK" sz="1800" b="0" cap="none" dirty="0"/>
          </a:p>
          <a:p>
            <a:pPr marL="0" indent="0">
              <a:buNone/>
            </a:pPr>
            <a:r>
              <a:rPr lang="da-DK" sz="1800" dirty="0"/>
              <a:t>Er der noget, man skal være særligt opmærksom på?</a:t>
            </a:r>
            <a:br>
              <a:rPr lang="da-DK" sz="1800" dirty="0"/>
            </a:br>
            <a:r>
              <a:rPr lang="da-DK" sz="1800" b="0" cap="none" dirty="0"/>
              <a:t>Det handler om at lære eleverne at håndtere egne og andres holdninger og værdier – ikke at have de rigtige. </a:t>
            </a:r>
          </a:p>
          <a:p>
            <a:pPr marL="0" indent="0">
              <a:buNone/>
            </a:pPr>
            <a:endParaRPr lang="da-DK" b="1" dirty="0"/>
          </a:p>
        </p:txBody>
      </p:sp>
      <p:pic>
        <p:nvPicPr>
          <p:cNvPr id="4" name="Picture 3">
            <a:extLst>
              <a:ext uri="{FF2B5EF4-FFF2-40B4-BE49-F238E27FC236}">
                <a16:creationId xmlns:a16="http://schemas.microsoft.com/office/drawing/2014/main" id="{BDC16AD6-4C02-43EB-86DA-D47CEE81B6E2}"/>
              </a:ext>
            </a:extLst>
          </p:cNvPr>
          <p:cNvPicPr>
            <a:picLocks noChangeAspect="1"/>
          </p:cNvPicPr>
          <p:nvPr/>
        </p:nvPicPr>
        <p:blipFill rotWithShape="1">
          <a:blip r:embed="rId3"/>
          <a:srcRect l="23903" t="1701" r="8022" b="-1701"/>
          <a:stretch/>
        </p:blipFill>
        <p:spPr>
          <a:xfrm>
            <a:off x="7642555" y="1850115"/>
            <a:ext cx="6199477" cy="6071172"/>
          </a:xfrm>
          <a:prstGeom prst="ellipse">
            <a:avLst/>
          </a:prstGeom>
          <a:ln w="190500" cap="rnd">
            <a:solidFill>
              <a:schemeClr val="bg1"/>
            </a:solidFill>
            <a:prstDash val="solid"/>
          </a:ln>
          <a:effectLst/>
        </p:spPr>
      </p:pic>
      <p:sp>
        <p:nvSpPr>
          <p:cNvPr id="5" name="Slide Number Placeholder 3">
            <a:extLst>
              <a:ext uri="{FF2B5EF4-FFF2-40B4-BE49-F238E27FC236}">
                <a16:creationId xmlns:a16="http://schemas.microsoft.com/office/drawing/2014/main" id="{091768F1-4618-4A40-8688-B143C29C75BD}"/>
              </a:ext>
            </a:extLst>
          </p:cNvPr>
          <p:cNvSpPr>
            <a:spLocks noGrp="1"/>
          </p:cNvSpPr>
          <p:nvPr>
            <p:ph type="sldNum" sz="quarter" idx="10"/>
          </p:nvPr>
        </p:nvSpPr>
        <p:spPr>
          <a:xfrm>
            <a:off x="10906880" y="6280546"/>
            <a:ext cx="479827" cy="155575"/>
          </a:xfrm>
        </p:spPr>
        <p:txBody>
          <a:bodyPr/>
          <a:lstStyle/>
          <a:p>
            <a:pPr defTabSz="457098" fontAlgn="base">
              <a:spcBef>
                <a:spcPct val="0"/>
              </a:spcBef>
              <a:spcAft>
                <a:spcPts val="1200"/>
              </a:spcAft>
              <a:buFont typeface="Arial" panose="020B0604020202020204" pitchFamily="34" charset="0"/>
              <a:buChar char="​"/>
            </a:pPr>
            <a:fld id="{31421AFA-3AE7-4CEA-BC9B-447859BED57B}" type="slidenum">
              <a:rPr lang="en-GB" spc="-50">
                <a:solidFill>
                  <a:prstClr val="white"/>
                </a:solidFill>
                <a:latin typeface="Trebuchet MS" panose="020B0603020202020204" pitchFamily="34" charset="0"/>
                <a:ea typeface="Verdana" pitchFamily="34" charset="0"/>
              </a:rPr>
              <a:pPr defTabSz="457098" fontAlgn="base">
                <a:spcBef>
                  <a:spcPct val="0"/>
                </a:spcBef>
                <a:spcAft>
                  <a:spcPts val="1200"/>
                </a:spcAft>
                <a:buFont typeface="Arial" panose="020B0604020202020204" pitchFamily="34" charset="0"/>
                <a:buChar char="​"/>
              </a:pPr>
              <a:t>15</a:t>
            </a:fld>
            <a:endParaRPr lang="en-GB" spc="-50" dirty="0">
              <a:solidFill>
                <a:prstClr val="white"/>
              </a:solidFill>
              <a:latin typeface="Trebuchet MS" panose="020B0603020202020204" pitchFamily="34" charset="0"/>
              <a:ea typeface="Verdana" pitchFamily="34" charset="0"/>
            </a:endParaRPr>
          </a:p>
        </p:txBody>
      </p:sp>
      <p:sp>
        <p:nvSpPr>
          <p:cNvPr id="6" name="Footer Placeholder 2">
            <a:extLst>
              <a:ext uri="{FF2B5EF4-FFF2-40B4-BE49-F238E27FC236}">
                <a16:creationId xmlns:a16="http://schemas.microsoft.com/office/drawing/2014/main" id="{5A49E5BF-6AE1-490D-88D6-2F20BF524353}"/>
              </a:ext>
            </a:extLst>
          </p:cNvPr>
          <p:cNvSpPr>
            <a:spLocks noGrp="1"/>
          </p:cNvSpPr>
          <p:nvPr>
            <p:ph type="ftr" sz="quarter" idx="3"/>
          </p:nvPr>
        </p:nvSpPr>
        <p:spPr>
          <a:xfrm>
            <a:off x="2428931" y="6280502"/>
            <a:ext cx="8141991" cy="155620"/>
          </a:xfrm>
        </p:spPr>
        <p:txBody>
          <a:bodyPr/>
          <a:lstStyle/>
          <a:p>
            <a:pPr algn="r" defTabSz="457098" fontAlgn="base">
              <a:spcBef>
                <a:spcPct val="0"/>
              </a:spcBef>
              <a:spcAft>
                <a:spcPts val="1200"/>
              </a:spcAft>
              <a:buFont typeface="Arial" panose="020B0604020202020204" pitchFamily="34" charset="0"/>
              <a:buChar char="​"/>
            </a:pPr>
            <a:r>
              <a:rPr lang="da-DK" spc="-50" dirty="0">
                <a:solidFill>
                  <a:prstClr val="white"/>
                </a:solidFill>
                <a:latin typeface="Trebuchet MS" panose="020B0603020202020204" pitchFamily="34" charset="0"/>
                <a:ea typeface="Verdana" pitchFamily="34" charset="0"/>
              </a:rPr>
              <a:t>Kritisk tænkning i grundskolen</a:t>
            </a:r>
          </a:p>
        </p:txBody>
      </p:sp>
    </p:spTree>
    <p:extLst>
      <p:ext uri="{BB962C8B-B14F-4D97-AF65-F5344CB8AC3E}">
        <p14:creationId xmlns:p14="http://schemas.microsoft.com/office/powerpoint/2010/main" val="13065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BF8F7F-D079-4062-A622-49106DADC7CD}"/>
              </a:ext>
            </a:extLst>
          </p:cNvPr>
          <p:cNvSpPr/>
          <p:nvPr/>
        </p:nvSpPr>
        <p:spPr>
          <a:xfrm>
            <a:off x="800532" y="2913976"/>
            <a:ext cx="9057766" cy="2677945"/>
          </a:xfrm>
          <a:prstGeom prst="rect">
            <a:avLst/>
          </a:prstGeom>
          <a:no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bIns="143967" rtlCol="0" anchor="b" anchorCtr="0"/>
          <a:lstStyle/>
          <a:p>
            <a:pPr marL="727055" lvl="3" defTabSz="457098" fontAlgn="base">
              <a:spcBef>
                <a:spcPct val="0"/>
              </a:spcBef>
              <a:spcAft>
                <a:spcPts val="1200"/>
              </a:spcAft>
            </a:pPr>
            <a:r>
              <a:rPr lang="da-DK" sz="1400" spc="-50" dirty="0">
                <a:solidFill>
                  <a:prstClr val="black"/>
                </a:solidFill>
                <a:latin typeface="Trebuchet MS" panose="020B0603020202020204" pitchFamily="34" charset="0"/>
              </a:rPr>
              <a:t>Dialog, interaktion og udveksling af perspektiver er grundlæggende demokratisk, idet eleverne trænes i at give plads og lytte til andre perspektiver, være åbne over for andre perspektiver og selv give udtryk for en anderledes mening</a:t>
            </a:r>
            <a:r>
              <a:rPr lang="da-DK" sz="1400" b="1" spc="-50" dirty="0">
                <a:solidFill>
                  <a:prstClr val="black"/>
                </a:solidFill>
                <a:latin typeface="Trebuchet MS" panose="020B0603020202020204" pitchFamily="34" charset="0"/>
              </a:rPr>
              <a:t>.</a:t>
            </a:r>
            <a:endParaRPr lang="da-DK" sz="1400" spc="-50" dirty="0">
              <a:solidFill>
                <a:prstClr val="black"/>
              </a:solidFill>
              <a:latin typeface="Trebuchet MS" panose="020B0603020202020204" pitchFamily="34" charset="0"/>
            </a:endParaRPr>
          </a:p>
        </p:txBody>
      </p:sp>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lstStyle/>
          <a:p>
            <a:r>
              <a:rPr lang="da-DK" dirty="0"/>
              <a:t>Dialog, interaktion og udveksling af perspektiver – hvorfor og hvordan virker det?</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sz="half" idx="1"/>
          </p:nvPr>
        </p:nvSpPr>
        <p:spPr>
          <a:xfrm>
            <a:off x="817324" y="1476767"/>
            <a:ext cx="10678895" cy="748627"/>
          </a:xfrm>
        </p:spPr>
        <p:txBody>
          <a:bodyPr/>
          <a:lstStyle/>
          <a:p>
            <a:pPr marL="0" indent="0">
              <a:buNone/>
            </a:pPr>
            <a:r>
              <a:rPr lang="da-DK" dirty="0"/>
              <a:t>Ifølge forskningen kan dialog, interaktion og udveksling af perspektiver, hvor eleverne konfronteres med andres spørgsmål, overvejelser og argumenter bidrage til kritiske tænkning, fordi eleverne… </a:t>
            </a:r>
          </a:p>
          <a:p>
            <a:pPr marL="0" indent="0">
              <a:buNone/>
            </a:pPr>
            <a:endParaRPr lang="da-DK" sz="1400" dirty="0"/>
          </a:p>
        </p:txBody>
      </p:sp>
      <p:sp>
        <p:nvSpPr>
          <p:cNvPr id="9" name="Rectangle: Rounded Corners 8">
            <a:extLst>
              <a:ext uri="{FF2B5EF4-FFF2-40B4-BE49-F238E27FC236}">
                <a16:creationId xmlns:a16="http://schemas.microsoft.com/office/drawing/2014/main" id="{5CDFBAF8-76F6-4C7A-815A-AB9AF5296C55}"/>
              </a:ext>
            </a:extLst>
          </p:cNvPr>
          <p:cNvSpPr/>
          <p:nvPr/>
        </p:nvSpPr>
        <p:spPr>
          <a:xfrm>
            <a:off x="1171921" y="2544235"/>
            <a:ext cx="8143578" cy="547952"/>
          </a:xfrm>
          <a:prstGeom prst="roundRect">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183558" tIns="0" rIns="183558" bIns="0" rtlCol="0" anchor="ctr"/>
          <a:lstStyle/>
          <a:p>
            <a:pPr defTabSz="457098" fontAlgn="base">
              <a:spcBef>
                <a:spcPct val="0"/>
              </a:spcBef>
              <a:spcAft>
                <a:spcPts val="1200"/>
              </a:spcAft>
              <a:buFont typeface="Arial" panose="020B0604020202020204" pitchFamily="34" charset="0"/>
              <a:buChar char="​"/>
            </a:pPr>
            <a:r>
              <a:rPr lang="da-DK" spc="-50" dirty="0">
                <a:solidFill>
                  <a:prstClr val="white"/>
                </a:solidFill>
                <a:latin typeface="Trebuchet MS" panose="020B0603020202020204" pitchFamily="34" charset="0"/>
              </a:rPr>
              <a:t>- bliver bevidste om, at der findes andre perspektiver end elevens eget</a:t>
            </a:r>
          </a:p>
        </p:txBody>
      </p:sp>
      <p:sp>
        <p:nvSpPr>
          <p:cNvPr id="10" name="Rectangle: Rounded Corners 9">
            <a:extLst>
              <a:ext uri="{FF2B5EF4-FFF2-40B4-BE49-F238E27FC236}">
                <a16:creationId xmlns:a16="http://schemas.microsoft.com/office/drawing/2014/main" id="{4D2C041B-F7B5-45B2-9E88-5B9910A1C4E7}"/>
              </a:ext>
            </a:extLst>
          </p:cNvPr>
          <p:cNvSpPr/>
          <p:nvPr/>
        </p:nvSpPr>
        <p:spPr>
          <a:xfrm>
            <a:off x="1171921" y="3232817"/>
            <a:ext cx="8143578" cy="547952"/>
          </a:xfrm>
          <a:prstGeom prst="round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183558" tIns="0" rIns="183558" bIns="0" rtlCol="0" anchor="ctr"/>
          <a:lstStyle/>
          <a:p>
            <a:pPr defTabSz="457098" fontAlgn="base">
              <a:spcBef>
                <a:spcPct val="0"/>
              </a:spcBef>
              <a:spcAft>
                <a:spcPts val="1200"/>
              </a:spcAft>
              <a:buFont typeface="Arial" panose="020B0604020202020204" pitchFamily="34" charset="0"/>
              <a:buChar char="​"/>
            </a:pPr>
            <a:r>
              <a:rPr lang="da-DK" spc="-50" dirty="0">
                <a:solidFill>
                  <a:prstClr val="white"/>
                </a:solidFill>
                <a:latin typeface="Trebuchet MS" panose="020B0603020202020204" pitchFamily="34" charset="0"/>
              </a:rPr>
              <a:t>- undersøger og genovervejer egne og andres perspektiver, holdninger og forståelser</a:t>
            </a:r>
          </a:p>
        </p:txBody>
      </p:sp>
      <p:sp>
        <p:nvSpPr>
          <p:cNvPr id="11" name="Rectangle: Rounded Corners 10">
            <a:extLst>
              <a:ext uri="{FF2B5EF4-FFF2-40B4-BE49-F238E27FC236}">
                <a16:creationId xmlns:a16="http://schemas.microsoft.com/office/drawing/2014/main" id="{FF011EF8-1BBB-42A4-BC47-C98E3DBA8DC0}"/>
              </a:ext>
            </a:extLst>
          </p:cNvPr>
          <p:cNvSpPr/>
          <p:nvPr/>
        </p:nvSpPr>
        <p:spPr>
          <a:xfrm>
            <a:off x="1171920" y="3934710"/>
            <a:ext cx="8143578" cy="554173"/>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183558" tIns="0" rIns="183558" bIns="0" rtlCol="0" anchor="ctr"/>
          <a:lstStyle/>
          <a:p>
            <a:pPr defTabSz="457098" fontAlgn="base">
              <a:spcBef>
                <a:spcPct val="0"/>
              </a:spcBef>
              <a:spcAft>
                <a:spcPts val="1200"/>
              </a:spcAft>
              <a:buFont typeface="Arial" panose="020B0604020202020204" pitchFamily="34" charset="0"/>
              <a:buChar char="​"/>
            </a:pPr>
            <a:r>
              <a:rPr lang="da-DK" spc="-50" dirty="0">
                <a:solidFill>
                  <a:prstClr val="white"/>
                </a:solidFill>
                <a:latin typeface="Trebuchet MS" panose="020B0603020202020204" pitchFamily="34" charset="0"/>
              </a:rPr>
              <a:t>- overvejer alternative perspektiver, holdninger og forståelser</a:t>
            </a:r>
          </a:p>
        </p:txBody>
      </p:sp>
      <p:sp>
        <p:nvSpPr>
          <p:cNvPr id="16" name="Slide Number Placeholder 3">
            <a:extLst>
              <a:ext uri="{FF2B5EF4-FFF2-40B4-BE49-F238E27FC236}">
                <a16:creationId xmlns:a16="http://schemas.microsoft.com/office/drawing/2014/main" id="{605D2DF6-BEA4-4843-9866-E6BF0F52E603}"/>
              </a:ext>
            </a:extLst>
          </p:cNvPr>
          <p:cNvSpPr txBox="1">
            <a:spLocks/>
          </p:cNvSpPr>
          <p:nvPr/>
        </p:nvSpPr>
        <p:spPr bwMode="auto">
          <a:xfrm>
            <a:off x="10906880" y="6280546"/>
            <a:ext cx="479827" cy="15557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None/>
              <a:defRPr kern="1200" spc="-50" baseline="0">
                <a:solidFill>
                  <a:schemeClr val="tx1"/>
                </a:solidFill>
                <a:latin typeface="Trebuchet MS" panose="020B0603020202020204" pitchFamily="34" charset="0"/>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Trebuchet MS" panose="020B0603020202020204" pitchFamily="34" charset="0"/>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a:lstStyle>
          <a:p>
            <a:pPr marL="251950" indent="-251950" defTabSz="457098"/>
            <a:fld id="{31421AFA-3AE7-4CEA-BC9B-447859BED57B}" type="slidenum">
              <a:rPr lang="en-GB" sz="800">
                <a:solidFill>
                  <a:prstClr val="black"/>
                </a:solidFill>
              </a:rPr>
              <a:pPr marL="251950" indent="-251950" defTabSz="457098"/>
              <a:t>16</a:t>
            </a:fld>
            <a:endParaRPr lang="en-GB" sz="800" dirty="0">
              <a:solidFill>
                <a:prstClr val="black"/>
              </a:solidFill>
            </a:endParaRPr>
          </a:p>
        </p:txBody>
      </p:sp>
      <p:sp>
        <p:nvSpPr>
          <p:cNvPr id="18" name="Footer Placeholder 2">
            <a:extLst>
              <a:ext uri="{FF2B5EF4-FFF2-40B4-BE49-F238E27FC236}">
                <a16:creationId xmlns:a16="http://schemas.microsoft.com/office/drawing/2014/main" id="{36A8669E-BA02-43E3-A5AE-76B9565C6987}"/>
              </a:ext>
            </a:extLst>
          </p:cNvPr>
          <p:cNvSpPr txBox="1">
            <a:spLocks/>
          </p:cNvSpPr>
          <p:nvPr/>
        </p:nvSpPr>
        <p:spPr>
          <a:xfrm>
            <a:off x="2428931" y="6280502"/>
            <a:ext cx="8141991" cy="155620"/>
          </a:xfrm>
          <a:prstGeom prst="rect">
            <a:avLst/>
          </a:prstGeom>
        </p:spPr>
        <p:txBody>
          <a:bodyPr/>
          <a:ls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algn="r" defTabSz="457098"/>
            <a:r>
              <a:rPr lang="da-DK" sz="800" dirty="0">
                <a:solidFill>
                  <a:prstClr val="black"/>
                </a:solidFill>
                <a:latin typeface="Trebuchet MS" panose="020B0603020202020204" pitchFamily="34" charset="0"/>
              </a:rPr>
              <a:t>Kritisk tænkning i grundskolen</a:t>
            </a:r>
          </a:p>
        </p:txBody>
      </p:sp>
    </p:spTree>
    <p:extLst>
      <p:ext uri="{BB962C8B-B14F-4D97-AF65-F5344CB8AC3E}">
        <p14:creationId xmlns:p14="http://schemas.microsoft.com/office/powerpoint/2010/main" val="3514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a:xfrm>
            <a:off x="800534" y="453495"/>
            <a:ext cx="7353184" cy="748627"/>
          </a:xfrm>
        </p:spPr>
        <p:txBody>
          <a:bodyPr/>
          <a:lstStyle/>
          <a:p>
            <a:r>
              <a:rPr lang="da-DK" dirty="0"/>
              <a:t>Inddragelse af virkelige problemstillinger og det omgivende samfund i undervisningen</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type="body" sz="quarter" idx="13"/>
          </p:nvPr>
        </p:nvSpPr>
        <p:spPr>
          <a:xfrm>
            <a:off x="800535" y="1546023"/>
            <a:ext cx="6896090" cy="4734479"/>
          </a:xfrm>
        </p:spPr>
        <p:txBody>
          <a:bodyPr/>
          <a:lstStyle/>
          <a:p>
            <a:pPr marL="0">
              <a:spcBef>
                <a:spcPts val="0"/>
              </a:spcBef>
              <a:spcAft>
                <a:spcPts val="600"/>
              </a:spcAft>
              <a:buNone/>
            </a:pPr>
            <a:r>
              <a:rPr lang="da-DK" sz="1800" dirty="0"/>
              <a:t>Hvad indebærer det?</a:t>
            </a:r>
            <a:br>
              <a:rPr lang="da-DK" sz="1800" dirty="0"/>
            </a:br>
            <a:r>
              <a:rPr lang="da-DK" sz="1800" b="0" cap="none" dirty="0"/>
              <a:t>Inddragelse af virkelige problemstillinger og det omgivende samfund i undervisningen indebærer, at eleverne indsamler viden om, analyserer og forholder sig til virkelige problemstillinger, som med fordel kan tage form af tværfagligt arbejde. Problemstillingerne og emnerne kan hentes fra de naturlige og sociokulturelle omgivelser i nærmiljøet såvel som på nationalt og globalt plan. </a:t>
            </a:r>
          </a:p>
          <a:p>
            <a:pPr marL="0" indent="0">
              <a:buNone/>
            </a:pPr>
            <a:endParaRPr lang="da-DK" b="1" dirty="0"/>
          </a:p>
        </p:txBody>
      </p:sp>
      <p:pic>
        <p:nvPicPr>
          <p:cNvPr id="4" name="Picture 3">
            <a:extLst>
              <a:ext uri="{FF2B5EF4-FFF2-40B4-BE49-F238E27FC236}">
                <a16:creationId xmlns:a16="http://schemas.microsoft.com/office/drawing/2014/main" id="{3E1F412E-C87B-4C6C-BC13-99B1E5BE1CA5}"/>
              </a:ext>
            </a:extLst>
          </p:cNvPr>
          <p:cNvPicPr>
            <a:picLocks noChangeAspect="1"/>
          </p:cNvPicPr>
          <p:nvPr/>
        </p:nvPicPr>
        <p:blipFill rotWithShape="1">
          <a:blip r:embed="rId3"/>
          <a:srcRect l="23962" t="220" r="16523"/>
          <a:stretch/>
        </p:blipFill>
        <p:spPr>
          <a:xfrm>
            <a:off x="7562733" y="1850115"/>
            <a:ext cx="6016378" cy="6003900"/>
          </a:xfrm>
          <a:prstGeom prst="ellipse">
            <a:avLst/>
          </a:prstGeom>
          <a:ln w="190500" cap="rnd">
            <a:solidFill>
              <a:schemeClr val="bg1"/>
            </a:solidFill>
            <a:prstDash val="solid"/>
          </a:ln>
          <a:effectLst/>
        </p:spPr>
      </p:pic>
      <p:sp>
        <p:nvSpPr>
          <p:cNvPr id="6" name="Content Placeholder 2">
            <a:extLst>
              <a:ext uri="{FF2B5EF4-FFF2-40B4-BE49-F238E27FC236}">
                <a16:creationId xmlns:a16="http://schemas.microsoft.com/office/drawing/2014/main" id="{B2D477CA-4396-4C83-A077-05C140CEE39D}"/>
              </a:ext>
            </a:extLst>
          </p:cNvPr>
          <p:cNvSpPr txBox="1">
            <a:spLocks/>
          </p:cNvSpPr>
          <p:nvPr/>
        </p:nvSpPr>
        <p:spPr bwMode="auto">
          <a:xfrm>
            <a:off x="800534" y="3919976"/>
            <a:ext cx="6410427" cy="193740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61950" indent="-361950" algn="l" defTabSz="457189" rtl="0" eaLnBrk="1" fontAlgn="base" hangingPunct="1">
              <a:lnSpc>
                <a:spcPct val="100000"/>
              </a:lnSpc>
              <a:spcBef>
                <a:spcPct val="0"/>
              </a:spcBef>
              <a:spcAft>
                <a:spcPts val="1200"/>
              </a:spcAft>
              <a:buFont typeface="+mj-lt"/>
              <a:buAutoNum type="arabicPeriod"/>
              <a:defRPr sz="1400" b="1" kern="1200" cap="all" spc="-50" baseline="0">
                <a:solidFill>
                  <a:schemeClr val="bg1"/>
                </a:solidFill>
                <a:latin typeface="Trebuchet MS" panose="020B0603020202020204" pitchFamily="34" charset="0"/>
                <a:ea typeface="Verdana" pitchFamily="34" charset="0"/>
                <a:cs typeface="Verdana" pitchFamily="34" charset="0"/>
              </a:defRPr>
            </a:lvl1pPr>
            <a:lvl2pPr marL="627063" indent="-265113" algn="l" defTabSz="457189" rtl="0" eaLnBrk="1" fontAlgn="base" hangingPunct="1">
              <a:lnSpc>
                <a:spcPct val="100000"/>
              </a:lnSpc>
              <a:spcBef>
                <a:spcPct val="0"/>
              </a:spcBef>
              <a:spcAft>
                <a:spcPts val="1200"/>
              </a:spcAft>
              <a:buFont typeface="Verdana" pitchFamily="34" charset="0"/>
              <a:buChar char="•"/>
              <a:defRPr sz="1400" b="1" kern="1200" cap="all" spc="-50" baseline="0">
                <a:solidFill>
                  <a:schemeClr val="bg1"/>
                </a:solidFill>
                <a:latin typeface="Trebuchet MS" panose="020B0603020202020204" pitchFamily="34" charset="0"/>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b="1" kern="1200" cap="all" spc="-50" baseline="0">
                <a:solidFill>
                  <a:schemeClr val="bg1"/>
                </a:solidFill>
                <a:latin typeface="Trebuchet MS" panose="020B0603020202020204" pitchFamily="34" charset="0"/>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b="1" kern="1200" cap="all" spc="-50" baseline="0">
                <a:solidFill>
                  <a:schemeClr val="bg1"/>
                </a:solidFill>
                <a:latin typeface="Trebuchet MS" panose="020B0603020202020204" pitchFamily="34" charset="0"/>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bg1"/>
                </a:solidFill>
                <a:latin typeface="Trebuchet MS" panose="020B0603020202020204" pitchFamily="34" charset="0"/>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a:lstStyle>
          <a:p>
            <a:pPr marL="0" indent="0" defTabSz="457098">
              <a:buNone/>
            </a:pPr>
            <a:r>
              <a:rPr lang="da-DK" sz="1800" dirty="0">
                <a:solidFill>
                  <a:prstClr val="white"/>
                </a:solidFill>
              </a:rPr>
              <a:t>Er der noget, man skal være særligt opmærksom på?</a:t>
            </a:r>
            <a:br>
              <a:rPr lang="da-DK" sz="1800" dirty="0">
                <a:solidFill>
                  <a:prstClr val="white"/>
                </a:solidFill>
              </a:rPr>
            </a:br>
            <a:r>
              <a:rPr lang="da-DK" sz="1800" b="0" cap="none" dirty="0">
                <a:solidFill>
                  <a:prstClr val="white"/>
                </a:solidFill>
              </a:rPr>
              <a:t>Det kan være tidskrævende for de fagprofessionelle at indgå et samarbejde og koordinere med eksterne aktører, som kan understøtte linket til den virkelige verden, ligesom det kan tage mere tid at forberede tværfaglig undervisning i teams end at forberede undervisning alene. Ledelsen kan hjælpe med at etablere samarbejdsaftaler og afsætte ekstra tid til forberedelse. </a:t>
            </a:r>
          </a:p>
          <a:p>
            <a:pPr marL="0" indent="0" defTabSz="457098">
              <a:buNone/>
            </a:pPr>
            <a:endParaRPr lang="da-DK" dirty="0">
              <a:solidFill>
                <a:prstClr val="white"/>
              </a:solidFill>
            </a:endParaRPr>
          </a:p>
        </p:txBody>
      </p:sp>
      <p:sp>
        <p:nvSpPr>
          <p:cNvPr id="7" name="Slide Number Placeholder 3">
            <a:extLst>
              <a:ext uri="{FF2B5EF4-FFF2-40B4-BE49-F238E27FC236}">
                <a16:creationId xmlns:a16="http://schemas.microsoft.com/office/drawing/2014/main" id="{2EBAFF2F-8F9C-4EDE-999F-D389BA42A9FC}"/>
              </a:ext>
            </a:extLst>
          </p:cNvPr>
          <p:cNvSpPr>
            <a:spLocks noGrp="1"/>
          </p:cNvSpPr>
          <p:nvPr>
            <p:ph type="sldNum" sz="quarter" idx="10"/>
          </p:nvPr>
        </p:nvSpPr>
        <p:spPr>
          <a:xfrm>
            <a:off x="10906880" y="6280546"/>
            <a:ext cx="479827" cy="155575"/>
          </a:xfrm>
        </p:spPr>
        <p:txBody>
          <a:bodyPr/>
          <a:lstStyle/>
          <a:p>
            <a:pPr defTabSz="457098" fontAlgn="base">
              <a:spcBef>
                <a:spcPct val="0"/>
              </a:spcBef>
              <a:spcAft>
                <a:spcPts val="1200"/>
              </a:spcAft>
              <a:buFont typeface="Arial" panose="020B0604020202020204" pitchFamily="34" charset="0"/>
              <a:buChar char="​"/>
            </a:pPr>
            <a:fld id="{31421AFA-3AE7-4CEA-BC9B-447859BED57B}" type="slidenum">
              <a:rPr lang="en-GB" spc="-50">
                <a:solidFill>
                  <a:prstClr val="white"/>
                </a:solidFill>
                <a:latin typeface="Trebuchet MS" panose="020B0603020202020204" pitchFamily="34" charset="0"/>
                <a:ea typeface="Verdana" pitchFamily="34" charset="0"/>
              </a:rPr>
              <a:pPr defTabSz="457098" fontAlgn="base">
                <a:spcBef>
                  <a:spcPct val="0"/>
                </a:spcBef>
                <a:spcAft>
                  <a:spcPts val="1200"/>
                </a:spcAft>
                <a:buFont typeface="Arial" panose="020B0604020202020204" pitchFamily="34" charset="0"/>
                <a:buChar char="​"/>
              </a:pPr>
              <a:t>17</a:t>
            </a:fld>
            <a:endParaRPr lang="en-GB" spc="-50" dirty="0">
              <a:solidFill>
                <a:prstClr val="white"/>
              </a:solidFill>
              <a:latin typeface="Trebuchet MS" panose="020B0603020202020204" pitchFamily="34" charset="0"/>
              <a:ea typeface="Verdana" pitchFamily="34" charset="0"/>
            </a:endParaRPr>
          </a:p>
        </p:txBody>
      </p:sp>
      <p:sp>
        <p:nvSpPr>
          <p:cNvPr id="8" name="Footer Placeholder 2">
            <a:extLst>
              <a:ext uri="{FF2B5EF4-FFF2-40B4-BE49-F238E27FC236}">
                <a16:creationId xmlns:a16="http://schemas.microsoft.com/office/drawing/2014/main" id="{DD34E14B-4E97-4605-B88E-B35BCF2A55E2}"/>
              </a:ext>
            </a:extLst>
          </p:cNvPr>
          <p:cNvSpPr>
            <a:spLocks noGrp="1"/>
          </p:cNvSpPr>
          <p:nvPr>
            <p:ph type="ftr" sz="quarter" idx="3"/>
          </p:nvPr>
        </p:nvSpPr>
        <p:spPr>
          <a:xfrm>
            <a:off x="2428931" y="6280502"/>
            <a:ext cx="8141991" cy="155620"/>
          </a:xfrm>
        </p:spPr>
        <p:txBody>
          <a:bodyPr/>
          <a:lstStyle/>
          <a:p>
            <a:pPr algn="r" defTabSz="457098" fontAlgn="base">
              <a:spcBef>
                <a:spcPct val="0"/>
              </a:spcBef>
              <a:spcAft>
                <a:spcPts val="1200"/>
              </a:spcAft>
              <a:buFont typeface="Arial" panose="020B0604020202020204" pitchFamily="34" charset="0"/>
              <a:buChar char="​"/>
            </a:pPr>
            <a:r>
              <a:rPr lang="da-DK" spc="-50" dirty="0">
                <a:solidFill>
                  <a:prstClr val="white"/>
                </a:solidFill>
                <a:latin typeface="Trebuchet MS" panose="020B0603020202020204" pitchFamily="34" charset="0"/>
                <a:ea typeface="Verdana" pitchFamily="34" charset="0"/>
              </a:rPr>
              <a:t>Kritisk tænkning i grundskolen</a:t>
            </a:r>
          </a:p>
        </p:txBody>
      </p:sp>
    </p:spTree>
    <p:extLst>
      <p:ext uri="{BB962C8B-B14F-4D97-AF65-F5344CB8AC3E}">
        <p14:creationId xmlns:p14="http://schemas.microsoft.com/office/powerpoint/2010/main" val="4292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a:xfrm>
            <a:off x="800533" y="312767"/>
            <a:ext cx="9743407" cy="748627"/>
          </a:xfrm>
        </p:spPr>
        <p:txBody>
          <a:bodyPr/>
          <a:lstStyle/>
          <a:p>
            <a:r>
              <a:rPr lang="da-DK" dirty="0"/>
              <a:t>Inddragelse af virkelige problemstillinger og det omgivende samfund i undervisningen – hvorfor og hvordan virker det?</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sz="half" idx="1"/>
          </p:nvPr>
        </p:nvSpPr>
        <p:spPr>
          <a:xfrm>
            <a:off x="817325" y="1504602"/>
            <a:ext cx="7755397" cy="599936"/>
          </a:xfrm>
        </p:spPr>
        <p:txBody>
          <a:bodyPr/>
          <a:lstStyle/>
          <a:p>
            <a:pPr marL="0" indent="0">
              <a:buNone/>
            </a:pPr>
            <a:r>
              <a:rPr lang="da-DK" dirty="0"/>
              <a:t>Forskningen peger på, at elevernes arbejde med problemstillinger, emner og cases hentet fra den virkelige verden giver eleverne:</a:t>
            </a:r>
          </a:p>
        </p:txBody>
      </p:sp>
      <p:graphicFrame>
        <p:nvGraphicFramePr>
          <p:cNvPr id="4" name="Diagram 3">
            <a:extLst>
              <a:ext uri="{FF2B5EF4-FFF2-40B4-BE49-F238E27FC236}">
                <a16:creationId xmlns:a16="http://schemas.microsoft.com/office/drawing/2014/main" id="{88064F5D-B657-43CF-9C51-2C141894930C}"/>
              </a:ext>
            </a:extLst>
          </p:cNvPr>
          <p:cNvGraphicFramePr/>
          <p:nvPr>
            <p:extLst/>
          </p:nvPr>
        </p:nvGraphicFramePr>
        <p:xfrm>
          <a:off x="817325" y="2223572"/>
          <a:ext cx="10229069" cy="3937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a:extLst>
              <a:ext uri="{FF2B5EF4-FFF2-40B4-BE49-F238E27FC236}">
                <a16:creationId xmlns:a16="http://schemas.microsoft.com/office/drawing/2014/main" id="{B0C5421D-D5E9-4B8F-A1FE-6E333C8D0415}"/>
              </a:ext>
            </a:extLst>
          </p:cNvPr>
          <p:cNvSpPr txBox="1">
            <a:spLocks/>
          </p:cNvSpPr>
          <p:nvPr/>
        </p:nvSpPr>
        <p:spPr bwMode="auto">
          <a:xfrm>
            <a:off x="10916403" y="6307827"/>
            <a:ext cx="479827" cy="12829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None/>
              <a:defRPr kern="1200" spc="-50" baseline="0">
                <a:solidFill>
                  <a:schemeClr val="tx1"/>
                </a:solidFill>
                <a:latin typeface="Trebuchet MS" panose="020B0603020202020204" pitchFamily="34" charset="0"/>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Trebuchet MS" panose="020B0603020202020204" pitchFamily="34" charset="0"/>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a:lstStyle>
          <a:p>
            <a:pPr marL="251950" indent="-251950" defTabSz="457098"/>
            <a:fld id="{31421AFA-3AE7-4CEA-BC9B-447859BED57B}" type="slidenum">
              <a:rPr lang="en-GB" sz="800">
                <a:solidFill>
                  <a:prstClr val="black"/>
                </a:solidFill>
              </a:rPr>
              <a:pPr marL="251950" indent="-251950" defTabSz="457098"/>
              <a:t>18</a:t>
            </a:fld>
            <a:endParaRPr lang="en-GB" sz="800" dirty="0">
              <a:solidFill>
                <a:prstClr val="black"/>
              </a:solidFill>
            </a:endParaRPr>
          </a:p>
        </p:txBody>
      </p:sp>
      <p:sp>
        <p:nvSpPr>
          <p:cNvPr id="8" name="Footer Placeholder 2">
            <a:extLst>
              <a:ext uri="{FF2B5EF4-FFF2-40B4-BE49-F238E27FC236}">
                <a16:creationId xmlns:a16="http://schemas.microsoft.com/office/drawing/2014/main" id="{7D5D9B40-F517-4710-A741-F04F4CD62214}"/>
              </a:ext>
            </a:extLst>
          </p:cNvPr>
          <p:cNvSpPr txBox="1">
            <a:spLocks/>
          </p:cNvSpPr>
          <p:nvPr/>
        </p:nvSpPr>
        <p:spPr>
          <a:xfrm>
            <a:off x="2428931" y="6280502"/>
            <a:ext cx="8141991" cy="155620"/>
          </a:xfrm>
          <a:prstGeom prst="rect">
            <a:avLst/>
          </a:prstGeom>
        </p:spPr>
        <p:txBody>
          <a:bodyPr/>
          <a:ls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algn="r" defTabSz="457098"/>
            <a:r>
              <a:rPr lang="da-DK" sz="800" dirty="0">
                <a:solidFill>
                  <a:prstClr val="black"/>
                </a:solidFill>
                <a:latin typeface="Trebuchet MS" panose="020B0603020202020204" pitchFamily="34" charset="0"/>
              </a:rPr>
              <a:t>Kritisk tænkning i grundskolen</a:t>
            </a:r>
          </a:p>
        </p:txBody>
      </p:sp>
    </p:spTree>
    <p:extLst>
      <p:ext uri="{BB962C8B-B14F-4D97-AF65-F5344CB8AC3E}">
        <p14:creationId xmlns:p14="http://schemas.microsoft.com/office/powerpoint/2010/main" val="145604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Visuel kunst og kultur</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type="body" sz="quarter" idx="13"/>
          </p:nvPr>
        </p:nvSpPr>
        <p:spPr>
          <a:xfrm>
            <a:off x="800534" y="1633160"/>
            <a:ext cx="6082592" cy="4086866"/>
          </a:xfrm>
        </p:spPr>
        <p:txBody>
          <a:bodyPr/>
          <a:lstStyle/>
          <a:p>
            <a:pPr marL="0">
              <a:spcBef>
                <a:spcPts val="600"/>
              </a:spcBef>
              <a:buNone/>
            </a:pPr>
            <a:r>
              <a:rPr lang="da-DK" sz="1800" dirty="0"/>
              <a:t>Hvad indebærer det?</a:t>
            </a:r>
            <a:br>
              <a:rPr lang="da-DK" sz="1800" dirty="0"/>
            </a:br>
            <a:r>
              <a:rPr lang="da-DK" sz="1800" b="0" cap="none" dirty="0"/>
              <a:t>Brugen af visuel kunst og kultur som et greb til at styrke elevernes kritiske tænkning indebærer eksplicit undervisning i eller fælles refleksion om elementer af visuel kunst og design (fx i billedbøger eller kunstværker).</a:t>
            </a:r>
          </a:p>
          <a:p>
            <a:pPr marL="0">
              <a:spcBef>
                <a:spcPts val="600"/>
              </a:spcBef>
              <a:buNone/>
            </a:pPr>
            <a:endParaRPr lang="da-DK" sz="1800" b="0" cap="none" spc="0" dirty="0"/>
          </a:p>
          <a:p>
            <a:pPr marL="0" indent="0">
              <a:buNone/>
            </a:pPr>
            <a:r>
              <a:rPr lang="da-DK" sz="1800" dirty="0"/>
              <a:t>Er der noget, man skal være særligt opmærksom </a:t>
            </a:r>
            <a:r>
              <a:rPr lang="da-DK" sz="1800" dirty="0" err="1"/>
              <a:t>pÅ</a:t>
            </a:r>
            <a:r>
              <a:rPr lang="da-DK" sz="1800" dirty="0"/>
              <a:t>?</a:t>
            </a:r>
            <a:br>
              <a:rPr lang="da-DK" sz="1800" dirty="0"/>
            </a:br>
            <a:r>
              <a:rPr lang="da-DK" sz="1800" b="0" cap="none" dirty="0"/>
              <a:t>Brugen af visuel kunst og kultur som omdrejningspunkt for den pædagogiske praksis kræver som minimum, at den fagprofessionelle selv interesserer sig for visuel kunst og kultur. Grundlæggende viden om billedsprog er også en fordel, så den fagprofessionelle kan støtte eleverne til at opleve og analysere visuel kunst og kultur. </a:t>
            </a:r>
          </a:p>
        </p:txBody>
      </p:sp>
      <p:pic>
        <p:nvPicPr>
          <p:cNvPr id="4" name="Picture 3">
            <a:extLst>
              <a:ext uri="{FF2B5EF4-FFF2-40B4-BE49-F238E27FC236}">
                <a16:creationId xmlns:a16="http://schemas.microsoft.com/office/drawing/2014/main" id="{AEB50B96-DB89-48DC-9D8E-F4D1586B03F1}"/>
              </a:ext>
            </a:extLst>
          </p:cNvPr>
          <p:cNvPicPr>
            <a:picLocks noChangeAspect="1"/>
          </p:cNvPicPr>
          <p:nvPr/>
        </p:nvPicPr>
        <p:blipFill rotWithShape="1">
          <a:blip r:embed="rId3"/>
          <a:srcRect l="27376" t="1764" r="6317" b="-1002"/>
          <a:stretch/>
        </p:blipFill>
        <p:spPr>
          <a:xfrm>
            <a:off x="7589048" y="1850115"/>
            <a:ext cx="6040279" cy="6025248"/>
          </a:xfrm>
          <a:prstGeom prst="ellipse">
            <a:avLst/>
          </a:prstGeom>
          <a:ln w="190500" cap="rnd">
            <a:solidFill>
              <a:schemeClr val="bg1"/>
            </a:solidFill>
            <a:prstDash val="solid"/>
          </a:ln>
          <a:effectLst/>
        </p:spPr>
      </p:pic>
      <p:sp>
        <p:nvSpPr>
          <p:cNvPr id="6" name="Slide Number Placeholder 3">
            <a:extLst>
              <a:ext uri="{FF2B5EF4-FFF2-40B4-BE49-F238E27FC236}">
                <a16:creationId xmlns:a16="http://schemas.microsoft.com/office/drawing/2014/main" id="{3764BB2F-094B-42C6-B693-5E94A3F999B3}"/>
              </a:ext>
            </a:extLst>
          </p:cNvPr>
          <p:cNvSpPr>
            <a:spLocks noGrp="1"/>
          </p:cNvSpPr>
          <p:nvPr>
            <p:ph type="sldNum" sz="quarter" idx="10"/>
          </p:nvPr>
        </p:nvSpPr>
        <p:spPr>
          <a:xfrm>
            <a:off x="10906880" y="6280546"/>
            <a:ext cx="479827" cy="155575"/>
          </a:xfrm>
        </p:spPr>
        <p:txBody>
          <a:bodyPr/>
          <a:lstStyle/>
          <a:p>
            <a:pPr defTabSz="457098" fontAlgn="base">
              <a:spcBef>
                <a:spcPct val="0"/>
              </a:spcBef>
              <a:spcAft>
                <a:spcPts val="1200"/>
              </a:spcAft>
              <a:buFont typeface="Arial" panose="020B0604020202020204" pitchFamily="34" charset="0"/>
              <a:buChar char="​"/>
            </a:pPr>
            <a:fld id="{31421AFA-3AE7-4CEA-BC9B-447859BED57B}" type="slidenum">
              <a:rPr lang="en-GB" spc="-50">
                <a:solidFill>
                  <a:prstClr val="white"/>
                </a:solidFill>
                <a:latin typeface="Trebuchet MS" panose="020B0603020202020204" pitchFamily="34" charset="0"/>
                <a:ea typeface="Verdana" pitchFamily="34" charset="0"/>
              </a:rPr>
              <a:pPr defTabSz="457098" fontAlgn="base">
                <a:spcBef>
                  <a:spcPct val="0"/>
                </a:spcBef>
                <a:spcAft>
                  <a:spcPts val="1200"/>
                </a:spcAft>
                <a:buFont typeface="Arial" panose="020B0604020202020204" pitchFamily="34" charset="0"/>
                <a:buChar char="​"/>
              </a:pPr>
              <a:t>19</a:t>
            </a:fld>
            <a:endParaRPr lang="en-GB" spc="-50" dirty="0">
              <a:solidFill>
                <a:prstClr val="white"/>
              </a:solidFill>
              <a:latin typeface="Trebuchet MS" panose="020B0603020202020204" pitchFamily="34" charset="0"/>
              <a:ea typeface="Verdana" pitchFamily="34" charset="0"/>
            </a:endParaRPr>
          </a:p>
        </p:txBody>
      </p:sp>
      <p:sp>
        <p:nvSpPr>
          <p:cNvPr id="7" name="Footer Placeholder 2">
            <a:extLst>
              <a:ext uri="{FF2B5EF4-FFF2-40B4-BE49-F238E27FC236}">
                <a16:creationId xmlns:a16="http://schemas.microsoft.com/office/drawing/2014/main" id="{0ED1D17C-8CF3-42C5-AD11-A728DDB28834}"/>
              </a:ext>
            </a:extLst>
          </p:cNvPr>
          <p:cNvSpPr>
            <a:spLocks noGrp="1"/>
          </p:cNvSpPr>
          <p:nvPr>
            <p:ph type="ftr" sz="quarter" idx="3"/>
          </p:nvPr>
        </p:nvSpPr>
        <p:spPr>
          <a:xfrm>
            <a:off x="2428931" y="6280502"/>
            <a:ext cx="8141991" cy="155620"/>
          </a:xfrm>
        </p:spPr>
        <p:txBody>
          <a:bodyPr/>
          <a:lstStyle/>
          <a:p>
            <a:pPr algn="r" defTabSz="457098" fontAlgn="base">
              <a:spcBef>
                <a:spcPct val="0"/>
              </a:spcBef>
              <a:spcAft>
                <a:spcPts val="1200"/>
              </a:spcAft>
              <a:buFont typeface="Arial" panose="020B0604020202020204" pitchFamily="34" charset="0"/>
              <a:buChar char="​"/>
            </a:pPr>
            <a:r>
              <a:rPr lang="da-DK" spc="-50" dirty="0">
                <a:solidFill>
                  <a:prstClr val="white"/>
                </a:solidFill>
                <a:latin typeface="Trebuchet MS" panose="020B0603020202020204" pitchFamily="34" charset="0"/>
                <a:ea typeface="Verdana" pitchFamily="34" charset="0"/>
              </a:rPr>
              <a:t>Kritisk tænkning i grundskolen</a:t>
            </a:r>
          </a:p>
        </p:txBody>
      </p:sp>
    </p:spTree>
    <p:extLst>
      <p:ext uri="{BB962C8B-B14F-4D97-AF65-F5344CB8AC3E}">
        <p14:creationId xmlns:p14="http://schemas.microsoft.com/office/powerpoint/2010/main" val="185793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3374" y="453486"/>
            <a:ext cx="6985273" cy="934890"/>
          </a:xfrm>
        </p:spPr>
        <p:txBody>
          <a:bodyPr/>
          <a:lstStyle/>
          <a:p>
            <a:r>
              <a:rPr lang="da-DK" sz="4800" b="1" dirty="0"/>
              <a:t>Program</a:t>
            </a:r>
          </a:p>
        </p:txBody>
      </p:sp>
      <p:sp>
        <p:nvSpPr>
          <p:cNvPr id="3" name="Pladsholder til indhold 2"/>
          <p:cNvSpPr>
            <a:spLocks noGrp="1"/>
          </p:cNvSpPr>
          <p:nvPr>
            <p:ph sz="half" idx="1"/>
          </p:nvPr>
        </p:nvSpPr>
        <p:spPr>
          <a:xfrm>
            <a:off x="425866" y="1388376"/>
            <a:ext cx="6326877" cy="5062824"/>
          </a:xfrm>
        </p:spPr>
        <p:txBody>
          <a:bodyPr/>
          <a:lstStyle/>
          <a:p>
            <a:pPr marL="0" indent="0">
              <a:buNone/>
            </a:pPr>
            <a:r>
              <a:rPr lang="da-DK" dirty="0">
                <a:latin typeface="+mj-lt"/>
              </a:rPr>
              <a:t>13.30 	Baggrunden for dagens workshop</a:t>
            </a:r>
          </a:p>
          <a:p>
            <a:pPr marL="0" indent="0">
              <a:buNone/>
            </a:pPr>
            <a:r>
              <a:rPr lang="da-DK" dirty="0">
                <a:latin typeface="+mj-lt"/>
              </a:rPr>
              <a:t>13.35 	Præsentation af jer og jeres forventninger</a:t>
            </a:r>
          </a:p>
          <a:p>
            <a:pPr marL="0" lvl="0" indent="0">
              <a:buNone/>
            </a:pPr>
            <a:r>
              <a:rPr lang="da-DK" dirty="0">
                <a:latin typeface="+mj-lt"/>
              </a:rPr>
              <a:t>13.50	Intro til kritisk tænkning </a:t>
            </a:r>
          </a:p>
          <a:p>
            <a:pPr marL="0" lvl="0" indent="0">
              <a:buNone/>
            </a:pPr>
            <a:r>
              <a:rPr lang="da-DK" dirty="0">
                <a:latin typeface="+mj-lt"/>
              </a:rPr>
              <a:t>13.55	Fem kerneelementer i arbejdet med kritisk 	tænkning i skole og dagtilbud </a:t>
            </a:r>
          </a:p>
          <a:p>
            <a:pPr marL="0" lvl="0" indent="0">
              <a:buNone/>
            </a:pPr>
            <a:r>
              <a:rPr lang="da-DK" dirty="0">
                <a:latin typeface="+mj-lt"/>
              </a:rPr>
              <a:t>14.10	Øvelse: Refleksion over nuværende praksis </a:t>
            </a:r>
          </a:p>
          <a:p>
            <a:pPr marL="0" lvl="0" indent="0">
              <a:buNone/>
            </a:pPr>
            <a:r>
              <a:rPr lang="da-DK" dirty="0">
                <a:latin typeface="+mj-lt"/>
              </a:rPr>
              <a:t>14.30	Pause</a:t>
            </a:r>
          </a:p>
          <a:p>
            <a:pPr marL="0" lvl="0" indent="0">
              <a:buNone/>
            </a:pPr>
            <a:r>
              <a:rPr lang="da-DK" dirty="0">
                <a:latin typeface="+mj-lt"/>
              </a:rPr>
              <a:t>14.40	Kritisk tænkning i fagene </a:t>
            </a:r>
          </a:p>
          <a:p>
            <a:pPr marL="0" lvl="0" indent="0">
              <a:buNone/>
            </a:pPr>
            <a:r>
              <a:rPr lang="da-DK" dirty="0">
                <a:latin typeface="+mj-lt"/>
              </a:rPr>
              <a:t>15.15	Øvelse i arbejdet med kritisk tænkning </a:t>
            </a:r>
          </a:p>
          <a:p>
            <a:pPr marL="0" lvl="0" indent="0">
              <a:buNone/>
            </a:pPr>
            <a:r>
              <a:rPr lang="da-DK" dirty="0">
                <a:latin typeface="+mj-lt"/>
              </a:rPr>
              <a:t>15.45	Afrunding og inspiration til videre 	arbejde</a:t>
            </a:r>
          </a:p>
          <a:p>
            <a:pPr marL="0" indent="0">
              <a:buNone/>
            </a:pPr>
            <a:endParaRPr lang="da-DK" sz="2800" dirty="0"/>
          </a:p>
          <a:p>
            <a:pPr marL="0" indent="0">
              <a:buNone/>
            </a:pPr>
            <a:endParaRPr lang="da-DK" dirty="0"/>
          </a:p>
          <a:p>
            <a:pPr marL="0" indent="0">
              <a:buNone/>
            </a:pPr>
            <a:endParaRPr lang="da-DK" dirty="0"/>
          </a:p>
          <a:p>
            <a:pPr marL="0" indent="0">
              <a:buNone/>
            </a:pPr>
            <a:endParaRPr lang="da-DK" dirty="0"/>
          </a:p>
        </p:txBody>
      </p:sp>
      <p:sp>
        <p:nvSpPr>
          <p:cNvPr id="5" name="Pladsholder til dato 4"/>
          <p:cNvSpPr>
            <a:spLocks noGrp="1"/>
          </p:cNvSpPr>
          <p:nvPr>
            <p:ph type="dt" sz="half" idx="10"/>
          </p:nvPr>
        </p:nvSpPr>
        <p:spPr/>
        <p:txBody>
          <a:bodyPr/>
          <a:lstStyle/>
          <a:p>
            <a:fld id="{5A0C6F64-F1DC-426B-9997-94B713D5EC87}" type="datetime2">
              <a:rPr lang="da-DK" smtClean="0"/>
              <a:t>18. november 2019</a:t>
            </a:fld>
            <a:endParaRPr lang="da-DK"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2</a:t>
            </a:fld>
            <a:endParaRPr lang="da-DK" dirty="0"/>
          </a:p>
        </p:txBody>
      </p:sp>
      <p:sp>
        <p:nvSpPr>
          <p:cNvPr id="8" name="Pladsholder til tekst 7"/>
          <p:cNvSpPr>
            <a:spLocks noGrp="1"/>
          </p:cNvSpPr>
          <p:nvPr>
            <p:ph type="body" sz="quarter" idx="18"/>
          </p:nvPr>
        </p:nvSpPr>
        <p:spPr/>
        <p:txBody>
          <a:bodyPr/>
          <a:lstStyle/>
          <a:p>
            <a:endParaRPr lang="da-DK"/>
          </a:p>
        </p:txBody>
      </p:sp>
      <p:pic>
        <p:nvPicPr>
          <p:cNvPr id="7" name="Pladsholder til billede 6"/>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0378" r="20378"/>
          <a:stretch>
            <a:fillRect/>
          </a:stretch>
        </p:blipFill>
        <p:spPr>
          <a:xfrm>
            <a:off x="6573078" y="0"/>
            <a:ext cx="5616522" cy="6858000"/>
          </a:xfrm>
        </p:spPr>
      </p:pic>
    </p:spTree>
    <p:extLst>
      <p:ext uri="{BB962C8B-B14F-4D97-AF65-F5344CB8AC3E}">
        <p14:creationId xmlns:p14="http://schemas.microsoft.com/office/powerpoint/2010/main" val="3028575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a:xfrm>
            <a:off x="800533" y="312767"/>
            <a:ext cx="9162516" cy="748627"/>
          </a:xfrm>
        </p:spPr>
        <p:txBody>
          <a:bodyPr/>
          <a:lstStyle/>
          <a:p>
            <a:r>
              <a:rPr lang="da-DK" dirty="0"/>
              <a:t>Visuel kunst og kultur – hvorfor og hvordan virker det?</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sz="half" idx="1"/>
          </p:nvPr>
        </p:nvSpPr>
        <p:spPr>
          <a:xfrm>
            <a:off x="817325" y="1447466"/>
            <a:ext cx="10357373" cy="748627"/>
          </a:xfrm>
        </p:spPr>
        <p:txBody>
          <a:bodyPr/>
          <a:lstStyle/>
          <a:p>
            <a:pPr marL="0" indent="0">
              <a:buNone/>
            </a:pPr>
            <a:r>
              <a:rPr lang="da-DK" dirty="0"/>
              <a:t>Forskningen giver forskellige bud på, hvordan brugen af visuel kunst og kultur i den pædagogiske praksis kan styrke elevernes kritiske tænkning:</a:t>
            </a:r>
          </a:p>
        </p:txBody>
      </p:sp>
      <p:graphicFrame>
        <p:nvGraphicFramePr>
          <p:cNvPr id="4" name="Diagram 3">
            <a:extLst>
              <a:ext uri="{FF2B5EF4-FFF2-40B4-BE49-F238E27FC236}">
                <a16:creationId xmlns:a16="http://schemas.microsoft.com/office/drawing/2014/main" id="{429E7CDF-CE21-469A-9825-5CB8B5BA4459}"/>
              </a:ext>
            </a:extLst>
          </p:cNvPr>
          <p:cNvGraphicFramePr/>
          <p:nvPr>
            <p:extLst/>
          </p:nvPr>
        </p:nvGraphicFramePr>
        <p:xfrm>
          <a:off x="800533" y="2315074"/>
          <a:ext cx="10210024" cy="3819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333C5EC2-1C03-4A52-B4E9-EF29CA8603A7}"/>
              </a:ext>
            </a:extLst>
          </p:cNvPr>
          <p:cNvSpPr txBox="1">
            <a:spLocks/>
          </p:cNvSpPr>
          <p:nvPr/>
        </p:nvSpPr>
        <p:spPr bwMode="auto">
          <a:xfrm>
            <a:off x="10916403" y="6307827"/>
            <a:ext cx="479827" cy="12829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None/>
              <a:defRPr kern="1200" spc="-50" baseline="0">
                <a:solidFill>
                  <a:schemeClr val="tx1"/>
                </a:solidFill>
                <a:latin typeface="Trebuchet MS" panose="020B0603020202020204" pitchFamily="34" charset="0"/>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Trebuchet MS" panose="020B0603020202020204" pitchFamily="34" charset="0"/>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a:lstStyle>
          <a:p>
            <a:pPr marL="251950" indent="-251950" defTabSz="457098"/>
            <a:fld id="{31421AFA-3AE7-4CEA-BC9B-447859BED57B}" type="slidenum">
              <a:rPr lang="en-GB" sz="800">
                <a:solidFill>
                  <a:prstClr val="black"/>
                </a:solidFill>
              </a:rPr>
              <a:pPr marL="251950" indent="-251950" defTabSz="457098"/>
              <a:t>20</a:t>
            </a:fld>
            <a:endParaRPr lang="en-GB" sz="800" dirty="0">
              <a:solidFill>
                <a:prstClr val="black"/>
              </a:solidFill>
            </a:endParaRPr>
          </a:p>
        </p:txBody>
      </p:sp>
      <p:sp>
        <p:nvSpPr>
          <p:cNvPr id="6" name="Footer Placeholder 2">
            <a:extLst>
              <a:ext uri="{FF2B5EF4-FFF2-40B4-BE49-F238E27FC236}">
                <a16:creationId xmlns:a16="http://schemas.microsoft.com/office/drawing/2014/main" id="{BBE159C6-0BFA-48C3-88A1-71BC06FD7907}"/>
              </a:ext>
            </a:extLst>
          </p:cNvPr>
          <p:cNvSpPr txBox="1">
            <a:spLocks/>
          </p:cNvSpPr>
          <p:nvPr/>
        </p:nvSpPr>
        <p:spPr>
          <a:xfrm>
            <a:off x="2428931" y="6280502"/>
            <a:ext cx="8141991" cy="155620"/>
          </a:xfrm>
          <a:prstGeom prst="rect">
            <a:avLst/>
          </a:prstGeom>
        </p:spPr>
        <p:txBody>
          <a:bodyPr/>
          <a:ls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algn="r" defTabSz="457098"/>
            <a:r>
              <a:rPr lang="da-DK" sz="800" dirty="0">
                <a:solidFill>
                  <a:prstClr val="black"/>
                </a:solidFill>
                <a:latin typeface="Trebuchet MS" panose="020B0603020202020204" pitchFamily="34" charset="0"/>
              </a:rPr>
              <a:t>Kritisk tænkning i grundskolen</a:t>
            </a:r>
          </a:p>
        </p:txBody>
      </p:sp>
    </p:spTree>
    <p:extLst>
      <p:ext uri="{BB962C8B-B14F-4D97-AF65-F5344CB8AC3E}">
        <p14:creationId xmlns:p14="http://schemas.microsoft.com/office/powerpoint/2010/main" val="274670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lstStyle/>
          <a:p>
            <a:r>
              <a:rPr lang="da-DK" dirty="0"/>
              <a:t>Kildekritik og informationssøgning</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type="body" sz="quarter" idx="13"/>
          </p:nvPr>
        </p:nvSpPr>
        <p:spPr>
          <a:xfrm>
            <a:off x="800534" y="3520042"/>
            <a:ext cx="6191403" cy="4086866"/>
          </a:xfrm>
        </p:spPr>
        <p:txBody>
          <a:bodyPr/>
          <a:lstStyle/>
          <a:p>
            <a:pPr marL="0" indent="0">
              <a:buNone/>
            </a:pPr>
            <a:r>
              <a:rPr lang="da-DK" sz="1800" dirty="0"/>
              <a:t>Er der noget, man skal være særligt opmærksom på?</a:t>
            </a:r>
            <a:br>
              <a:rPr lang="da-DK" sz="1800" dirty="0"/>
            </a:br>
            <a:r>
              <a:rPr lang="da-DK" sz="1800" b="0" cap="none" dirty="0"/>
              <a:t>Kildekritik er relevant i alle fag og på alle klassetrin (med stigende sværhedsgrad), men kan virke mere oplagt i nogle fag og på de ældre klassetrin. Derfor kan ledelsen hjælpe med at skabe rammer for faglig understøttelse i forhold til at synliggøre relevansen af og tilgange til  kildekritik og informationssøgning i de enkelte fag og klassetrin. Eleverne bør desuden lære, hvad det vil sige at være kildekritisk i de forskellige fag. </a:t>
            </a:r>
          </a:p>
        </p:txBody>
      </p:sp>
      <p:pic>
        <p:nvPicPr>
          <p:cNvPr id="4" name="Picture 3">
            <a:extLst>
              <a:ext uri="{FF2B5EF4-FFF2-40B4-BE49-F238E27FC236}">
                <a16:creationId xmlns:a16="http://schemas.microsoft.com/office/drawing/2014/main" id="{33727856-B288-4947-B7A8-D22B835DCC18}"/>
              </a:ext>
            </a:extLst>
          </p:cNvPr>
          <p:cNvPicPr>
            <a:picLocks noChangeAspect="1"/>
          </p:cNvPicPr>
          <p:nvPr/>
        </p:nvPicPr>
        <p:blipFill rotWithShape="1">
          <a:blip r:embed="rId3"/>
          <a:srcRect l="18604" r="14800"/>
          <a:stretch/>
        </p:blipFill>
        <p:spPr>
          <a:xfrm>
            <a:off x="7535529" y="1888273"/>
            <a:ext cx="5999362" cy="6006331"/>
          </a:xfrm>
          <a:prstGeom prst="ellipse">
            <a:avLst/>
          </a:prstGeom>
          <a:ln w="190500" cap="rnd">
            <a:solidFill>
              <a:schemeClr val="bg1"/>
            </a:solidFill>
            <a:prstDash val="solid"/>
          </a:ln>
          <a:effectLst/>
        </p:spPr>
      </p:pic>
      <p:sp>
        <p:nvSpPr>
          <p:cNvPr id="6" name="TextBox 5">
            <a:extLst>
              <a:ext uri="{FF2B5EF4-FFF2-40B4-BE49-F238E27FC236}">
                <a16:creationId xmlns:a16="http://schemas.microsoft.com/office/drawing/2014/main" id="{6C1B0D43-0809-42BF-A3D4-AFA984B82715}"/>
              </a:ext>
            </a:extLst>
          </p:cNvPr>
          <p:cNvSpPr txBox="1"/>
          <p:nvPr/>
        </p:nvSpPr>
        <p:spPr bwMode="auto">
          <a:xfrm>
            <a:off x="800534" y="1704580"/>
            <a:ext cx="7124637" cy="181546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109" eaLnBrk="0" fontAlgn="base" hangingPunct="0">
              <a:spcBef>
                <a:spcPct val="0"/>
              </a:spcBef>
              <a:spcAft>
                <a:spcPts val="1200"/>
              </a:spcAft>
              <a:buFont typeface="Arial" panose="020B0604020202020204" pitchFamily="34" charset="0"/>
              <a:buChar char="​"/>
            </a:pPr>
            <a:r>
              <a:rPr lang="da-DK" b="1" spc="-50" dirty="0">
                <a:solidFill>
                  <a:prstClr val="white"/>
                </a:solidFill>
                <a:latin typeface="Trebuchet MS" panose="020B0603020202020204" pitchFamily="34" charset="0"/>
                <a:ea typeface="Verdana" pitchFamily="34" charset="0"/>
              </a:rPr>
              <a:t>HVAD INDEBÆRER DET?</a:t>
            </a:r>
            <a:br>
              <a:rPr lang="da-DK" b="1" spc="-50" dirty="0">
                <a:solidFill>
                  <a:prstClr val="white"/>
                </a:solidFill>
                <a:latin typeface="Trebuchet MS" panose="020B0603020202020204" pitchFamily="34" charset="0"/>
                <a:ea typeface="Verdana" pitchFamily="34" charset="0"/>
              </a:rPr>
            </a:br>
            <a:r>
              <a:rPr lang="da-DK" spc="-50" dirty="0">
                <a:solidFill>
                  <a:prstClr val="white"/>
                </a:solidFill>
                <a:latin typeface="Trebuchet MS" panose="020B0603020202020204" pitchFamily="34" charset="0"/>
                <a:ea typeface="Verdana" pitchFamily="34" charset="0"/>
              </a:rPr>
              <a:t>Kildekritik og informationssøgning kan både tage form af eksplicit undervisning i konkrete kriterier til at vurdere kilders styrker, svagheder, troværdighed og værdi og i en mere implicit tilgang som led i research og informationssøgning.</a:t>
            </a:r>
          </a:p>
          <a:p>
            <a:pPr defTabSz="457109" eaLnBrk="0" fontAlgn="base" hangingPunct="0">
              <a:spcBef>
                <a:spcPct val="0"/>
              </a:spcBef>
              <a:spcAft>
                <a:spcPts val="1200"/>
              </a:spcAft>
              <a:buFont typeface="Arial" panose="020B0604020202020204" pitchFamily="34" charset="0"/>
              <a:buChar char="​"/>
            </a:pPr>
            <a:endParaRPr lang="da-DK" dirty="0" err="1">
              <a:solidFill>
                <a:prstClr val="white"/>
              </a:solidFill>
              <a:latin typeface="Verdana"/>
              <a:ea typeface="Verdana" pitchFamily="34" charset="0"/>
              <a:cs typeface="Verdana" pitchFamily="34" charset="0"/>
            </a:endParaRPr>
          </a:p>
        </p:txBody>
      </p:sp>
      <p:sp>
        <p:nvSpPr>
          <p:cNvPr id="7" name="Slide Number Placeholder 3">
            <a:extLst>
              <a:ext uri="{FF2B5EF4-FFF2-40B4-BE49-F238E27FC236}">
                <a16:creationId xmlns:a16="http://schemas.microsoft.com/office/drawing/2014/main" id="{6529ADEE-EE56-4DA8-BA73-37E55D4AF95A}"/>
              </a:ext>
            </a:extLst>
          </p:cNvPr>
          <p:cNvSpPr>
            <a:spLocks noGrp="1"/>
          </p:cNvSpPr>
          <p:nvPr>
            <p:ph type="sldNum" sz="quarter" idx="10"/>
          </p:nvPr>
        </p:nvSpPr>
        <p:spPr>
          <a:xfrm>
            <a:off x="10906880" y="6280546"/>
            <a:ext cx="479827" cy="155575"/>
          </a:xfrm>
        </p:spPr>
        <p:txBody>
          <a:bodyPr/>
          <a:lstStyle/>
          <a:p>
            <a:pPr defTabSz="457098" fontAlgn="base">
              <a:spcBef>
                <a:spcPct val="0"/>
              </a:spcBef>
              <a:spcAft>
                <a:spcPts val="1200"/>
              </a:spcAft>
              <a:buFont typeface="Arial" panose="020B0604020202020204" pitchFamily="34" charset="0"/>
              <a:buChar char="​"/>
            </a:pPr>
            <a:fld id="{31421AFA-3AE7-4CEA-BC9B-447859BED57B}" type="slidenum">
              <a:rPr lang="en-GB" spc="-50">
                <a:solidFill>
                  <a:prstClr val="white"/>
                </a:solidFill>
                <a:latin typeface="Trebuchet MS" panose="020B0603020202020204" pitchFamily="34" charset="0"/>
                <a:ea typeface="Verdana" pitchFamily="34" charset="0"/>
              </a:rPr>
              <a:pPr defTabSz="457098" fontAlgn="base">
                <a:spcBef>
                  <a:spcPct val="0"/>
                </a:spcBef>
                <a:spcAft>
                  <a:spcPts val="1200"/>
                </a:spcAft>
                <a:buFont typeface="Arial" panose="020B0604020202020204" pitchFamily="34" charset="0"/>
                <a:buChar char="​"/>
              </a:pPr>
              <a:t>21</a:t>
            </a:fld>
            <a:endParaRPr lang="en-GB" spc="-50" dirty="0">
              <a:solidFill>
                <a:prstClr val="white"/>
              </a:solidFill>
              <a:latin typeface="Trebuchet MS" panose="020B0603020202020204" pitchFamily="34" charset="0"/>
              <a:ea typeface="Verdana" pitchFamily="34" charset="0"/>
            </a:endParaRPr>
          </a:p>
        </p:txBody>
      </p:sp>
      <p:sp>
        <p:nvSpPr>
          <p:cNvPr id="8" name="Footer Placeholder 2">
            <a:extLst>
              <a:ext uri="{FF2B5EF4-FFF2-40B4-BE49-F238E27FC236}">
                <a16:creationId xmlns:a16="http://schemas.microsoft.com/office/drawing/2014/main" id="{E080C600-E50C-4BA2-A436-75AE1AC39887}"/>
              </a:ext>
            </a:extLst>
          </p:cNvPr>
          <p:cNvSpPr>
            <a:spLocks noGrp="1"/>
          </p:cNvSpPr>
          <p:nvPr>
            <p:ph type="ftr" sz="quarter" idx="3"/>
          </p:nvPr>
        </p:nvSpPr>
        <p:spPr>
          <a:xfrm>
            <a:off x="2428931" y="6280502"/>
            <a:ext cx="8141991" cy="155620"/>
          </a:xfrm>
        </p:spPr>
        <p:txBody>
          <a:bodyPr/>
          <a:lstStyle/>
          <a:p>
            <a:pPr algn="r" defTabSz="457098" fontAlgn="base">
              <a:spcBef>
                <a:spcPct val="0"/>
              </a:spcBef>
              <a:spcAft>
                <a:spcPts val="1200"/>
              </a:spcAft>
              <a:buFont typeface="Arial" panose="020B0604020202020204" pitchFamily="34" charset="0"/>
              <a:buChar char="​"/>
            </a:pPr>
            <a:r>
              <a:rPr lang="da-DK" spc="-50" dirty="0">
                <a:solidFill>
                  <a:prstClr val="white"/>
                </a:solidFill>
                <a:latin typeface="Trebuchet MS" panose="020B0603020202020204" pitchFamily="34" charset="0"/>
                <a:ea typeface="Verdana" pitchFamily="34" charset="0"/>
              </a:rPr>
              <a:t>Kritisk tænkning i grundskolen</a:t>
            </a:r>
          </a:p>
        </p:txBody>
      </p:sp>
    </p:spTree>
    <p:extLst>
      <p:ext uri="{BB962C8B-B14F-4D97-AF65-F5344CB8AC3E}">
        <p14:creationId xmlns:p14="http://schemas.microsoft.com/office/powerpoint/2010/main" val="195599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a:xfrm>
            <a:off x="800533" y="312767"/>
            <a:ext cx="5581945" cy="748627"/>
          </a:xfrm>
        </p:spPr>
        <p:txBody>
          <a:bodyPr/>
          <a:lstStyle/>
          <a:p>
            <a:r>
              <a:rPr lang="da-DK" dirty="0"/>
              <a:t>Kildekritik og informationssøgning – hvorfor og hvordan virker det?</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sz="half" idx="1"/>
          </p:nvPr>
        </p:nvSpPr>
        <p:spPr>
          <a:xfrm>
            <a:off x="817324" y="1476034"/>
            <a:ext cx="7774443" cy="599936"/>
          </a:xfrm>
        </p:spPr>
        <p:txBody>
          <a:bodyPr/>
          <a:lstStyle/>
          <a:p>
            <a:pPr marL="0" indent="0">
              <a:buNone/>
            </a:pPr>
            <a:r>
              <a:rPr lang="da-DK" dirty="0"/>
              <a:t>Forskningen peger på, at arbejde med kildekritik og informationssøgning, bidrager til kritisk tænkning hos eleverne:</a:t>
            </a:r>
          </a:p>
        </p:txBody>
      </p:sp>
      <p:graphicFrame>
        <p:nvGraphicFramePr>
          <p:cNvPr id="7" name="Diagram 6">
            <a:extLst>
              <a:ext uri="{FF2B5EF4-FFF2-40B4-BE49-F238E27FC236}">
                <a16:creationId xmlns:a16="http://schemas.microsoft.com/office/drawing/2014/main" id="{15995D97-94AC-463D-82A1-3F1E79B7E5CE}"/>
              </a:ext>
            </a:extLst>
          </p:cNvPr>
          <p:cNvGraphicFramePr/>
          <p:nvPr>
            <p:extLst/>
          </p:nvPr>
        </p:nvGraphicFramePr>
        <p:xfrm>
          <a:off x="817323" y="2275948"/>
          <a:ext cx="10174187" cy="3847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3">
            <a:extLst>
              <a:ext uri="{FF2B5EF4-FFF2-40B4-BE49-F238E27FC236}">
                <a16:creationId xmlns:a16="http://schemas.microsoft.com/office/drawing/2014/main" id="{E34F73AD-DDA3-4EE5-9CD4-6BC126714B97}"/>
              </a:ext>
            </a:extLst>
          </p:cNvPr>
          <p:cNvSpPr txBox="1">
            <a:spLocks/>
          </p:cNvSpPr>
          <p:nvPr/>
        </p:nvSpPr>
        <p:spPr bwMode="auto">
          <a:xfrm>
            <a:off x="10916403" y="6307827"/>
            <a:ext cx="479827" cy="12829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None/>
              <a:defRPr kern="1200" spc="-50" baseline="0">
                <a:solidFill>
                  <a:schemeClr val="tx1"/>
                </a:solidFill>
                <a:latin typeface="Trebuchet MS" panose="020B0603020202020204" pitchFamily="34" charset="0"/>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Trebuchet MS" panose="020B0603020202020204" pitchFamily="34" charset="0"/>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a:lstStyle>
          <a:p>
            <a:pPr marL="251950" indent="-251950" defTabSz="457098"/>
            <a:fld id="{31421AFA-3AE7-4CEA-BC9B-447859BED57B}" type="slidenum">
              <a:rPr lang="en-GB" sz="800">
                <a:solidFill>
                  <a:prstClr val="black"/>
                </a:solidFill>
              </a:rPr>
              <a:pPr marL="251950" indent="-251950" defTabSz="457098"/>
              <a:t>22</a:t>
            </a:fld>
            <a:endParaRPr lang="en-GB" sz="800" dirty="0">
              <a:solidFill>
                <a:prstClr val="black"/>
              </a:solidFill>
            </a:endParaRPr>
          </a:p>
        </p:txBody>
      </p:sp>
      <p:sp>
        <p:nvSpPr>
          <p:cNvPr id="10" name="Footer Placeholder 2">
            <a:extLst>
              <a:ext uri="{FF2B5EF4-FFF2-40B4-BE49-F238E27FC236}">
                <a16:creationId xmlns:a16="http://schemas.microsoft.com/office/drawing/2014/main" id="{2912D594-3C63-4FB1-BC5D-4B32F7899120}"/>
              </a:ext>
            </a:extLst>
          </p:cNvPr>
          <p:cNvSpPr txBox="1">
            <a:spLocks/>
          </p:cNvSpPr>
          <p:nvPr/>
        </p:nvSpPr>
        <p:spPr>
          <a:xfrm>
            <a:off x="2428931" y="6280502"/>
            <a:ext cx="8141991" cy="155620"/>
          </a:xfrm>
          <a:prstGeom prst="rect">
            <a:avLst/>
          </a:prstGeom>
        </p:spPr>
        <p:txBody>
          <a:bodyPr/>
          <a:ls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algn="r" defTabSz="457098"/>
            <a:r>
              <a:rPr lang="da-DK" sz="800" dirty="0">
                <a:solidFill>
                  <a:prstClr val="black"/>
                </a:solidFill>
                <a:latin typeface="Trebuchet MS" panose="020B0603020202020204" pitchFamily="34" charset="0"/>
              </a:rPr>
              <a:t>Kritisk tænkning i Grundskolen</a:t>
            </a:r>
          </a:p>
        </p:txBody>
      </p:sp>
    </p:spTree>
    <p:extLst>
      <p:ext uri="{BB962C8B-B14F-4D97-AF65-F5344CB8AC3E}">
        <p14:creationId xmlns:p14="http://schemas.microsoft.com/office/powerpoint/2010/main" val="126754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726625" y="5637245"/>
            <a:ext cx="9709963" cy="576064"/>
          </a:xfrm>
        </p:spPr>
        <p:style>
          <a:lnRef idx="1">
            <a:schemeClr val="accent4"/>
          </a:lnRef>
          <a:fillRef idx="2">
            <a:schemeClr val="accent4"/>
          </a:fillRef>
          <a:effectRef idx="1">
            <a:schemeClr val="accent4"/>
          </a:effectRef>
          <a:fontRef idx="minor">
            <a:schemeClr val="dk1"/>
          </a:fontRef>
        </p:style>
        <p:txBody>
          <a:bodyPr>
            <a:normAutofit/>
          </a:bodyPr>
          <a:lstStyle/>
          <a:p>
            <a:pPr marL="0" indent="0" defTabSz="454791" fontAlgn="base">
              <a:spcBef>
                <a:spcPct val="0"/>
              </a:spcBef>
              <a:spcAft>
                <a:spcPct val="0"/>
              </a:spcAft>
              <a:buNone/>
            </a:pPr>
            <a:r>
              <a:rPr lang="da-DK" sz="2400" dirty="0">
                <a:solidFill>
                  <a:prstClr val="black"/>
                </a:solidFill>
                <a:cs typeface="Arial" panose="020B0604020202020204" pitchFamily="34" charset="0"/>
              </a:rPr>
              <a:t>Styrke uenighedsfællesskaber</a:t>
            </a:r>
          </a:p>
        </p:txBody>
      </p:sp>
      <p:pic>
        <p:nvPicPr>
          <p:cNvPr id="4" name="Picture 3">
            <a:extLst>
              <a:ext uri="{FF2B5EF4-FFF2-40B4-BE49-F238E27FC236}">
                <a16:creationId xmlns:a16="http://schemas.microsoft.com/office/drawing/2014/main" id="{AE11FE45-D11B-4310-8BB1-115482C6B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2669" y="288801"/>
            <a:ext cx="1847851" cy="108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ktangel 5"/>
          <p:cNvSpPr/>
          <p:nvPr/>
        </p:nvSpPr>
        <p:spPr>
          <a:xfrm>
            <a:off x="726624" y="4132897"/>
            <a:ext cx="9689859" cy="1120307"/>
          </a:xfrm>
          <a:prstGeom prst="rect">
            <a:avLst/>
          </a:prstGeom>
        </p:spPr>
        <p:style>
          <a:lnRef idx="1">
            <a:schemeClr val="accent5"/>
          </a:lnRef>
          <a:fillRef idx="2">
            <a:schemeClr val="accent5"/>
          </a:fillRef>
          <a:effectRef idx="1">
            <a:schemeClr val="accent5"/>
          </a:effectRef>
          <a:fontRef idx="minor">
            <a:schemeClr val="dk1"/>
          </a:fontRef>
        </p:style>
        <p:txBody>
          <a:bodyPr wrap="square" lIns="121832" tIns="60916" rIns="121832" bIns="60916">
            <a:spAutoFit/>
          </a:bodyPr>
          <a:lstStyle/>
          <a:p>
            <a:pPr marL="0" marR="0" lvl="0" indent="0" algn="l" defTabSz="454791" rtl="0" eaLnBrk="1" fontAlgn="base" latinLnBrk="0" hangingPunct="1">
              <a:lnSpc>
                <a:spcPct val="9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Understøt børns evne til at mærke og give udtryk for egne følelser og meninger - blive mødt heri samt udvise tolerance og empati overfor andres meninger </a:t>
            </a:r>
          </a:p>
        </p:txBody>
      </p:sp>
      <p:sp>
        <p:nvSpPr>
          <p:cNvPr id="7" name="Tekstboks 6"/>
          <p:cNvSpPr txBox="1"/>
          <p:nvPr/>
        </p:nvSpPr>
        <p:spPr>
          <a:xfrm>
            <a:off x="726624" y="3320601"/>
            <a:ext cx="971360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lIns="121832" tIns="60916" rIns="121832" bIns="60916" rtlCol="0">
            <a:spAutoFit/>
          </a:bodyPr>
          <a:lstStyle/>
          <a:p>
            <a:pPr marL="0" marR="0" lvl="0" indent="0" algn="l" defTabSz="121347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Møde barnet i tæt dialog om dets oplevelser og forskelligheder.</a:t>
            </a:r>
          </a:p>
        </p:txBody>
      </p:sp>
      <p:sp>
        <p:nvSpPr>
          <p:cNvPr id="9" name="Rektangel 8"/>
          <p:cNvSpPr/>
          <p:nvPr/>
        </p:nvSpPr>
        <p:spPr>
          <a:xfrm>
            <a:off x="750369" y="1508830"/>
            <a:ext cx="9689859" cy="1452705"/>
          </a:xfrm>
          <a:prstGeom prst="rect">
            <a:avLst/>
          </a:prstGeom>
        </p:spPr>
        <p:style>
          <a:lnRef idx="1">
            <a:schemeClr val="accent2"/>
          </a:lnRef>
          <a:fillRef idx="2">
            <a:schemeClr val="accent2"/>
          </a:fillRef>
          <a:effectRef idx="1">
            <a:schemeClr val="accent2"/>
          </a:effectRef>
          <a:fontRef idx="minor">
            <a:schemeClr val="dk1"/>
          </a:fontRef>
        </p:style>
        <p:txBody>
          <a:bodyPr wrap="square" lIns="121832" tIns="60916" rIns="121832" bIns="60916">
            <a:spAutoFit/>
          </a:bodyPr>
          <a:lstStyle/>
          <a:p>
            <a:pPr marL="0" marR="0" lvl="0" indent="0" algn="l" defTabSz="454791" rtl="0" eaLnBrk="1" fontAlgn="base" latinLnBrk="0" hangingPunct="1">
              <a:lnSpc>
                <a:spcPct val="90000"/>
              </a:lnSpc>
              <a:spcBef>
                <a:spcPct val="0"/>
              </a:spcBef>
              <a:spcAft>
                <a:spcPct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Præsentere børnene for flere perspektiver, måder at forstå og løse evt. konflikter. Ved at udvikle nysgerrighed og forståelse for at andre børn kan have andre traditioner og meninger opbygges børns indlevelses- og deltagelsesevne. </a:t>
            </a:r>
          </a:p>
        </p:txBody>
      </p:sp>
      <p:sp>
        <p:nvSpPr>
          <p:cNvPr id="2" name="Tekstfelt 1"/>
          <p:cNvSpPr txBox="1"/>
          <p:nvPr/>
        </p:nvSpPr>
        <p:spPr>
          <a:xfrm>
            <a:off x="646771" y="452135"/>
            <a:ext cx="4177747" cy="584775"/>
          </a:xfrm>
          <a:prstGeom prst="rect">
            <a:avLst/>
          </a:prstGeom>
          <a:noFill/>
        </p:spPr>
        <p:txBody>
          <a:bodyPr wrap="none" rtlCol="0">
            <a:spAutoFit/>
          </a:bodyPr>
          <a:lstStyle/>
          <a:p>
            <a:r>
              <a:rPr lang="da-DK" sz="3200" dirty="0">
                <a:latin typeface="Georgia" panose="02040502050405020303" pitchFamily="18" charset="0"/>
              </a:rPr>
              <a:t>Eksempler i dagtilbud</a:t>
            </a:r>
          </a:p>
        </p:txBody>
      </p:sp>
    </p:spTree>
    <p:extLst>
      <p:ext uri="{BB962C8B-B14F-4D97-AF65-F5344CB8AC3E}">
        <p14:creationId xmlns:p14="http://schemas.microsoft.com/office/powerpoint/2010/main" val="399499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animEffect transition="in" filter="barn(inVertical)">
                                      <p:cBhvr>
                                        <p:cTn id="22" dur="500"/>
                                        <p:tgtEl>
                                          <p:spTgt spid="3">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1" y="0"/>
            <a:ext cx="12192000" cy="6858000"/>
          </a:xfrm>
          <a:prstGeom prst="rect">
            <a:avLst/>
          </a:prstGeom>
        </p:spPr>
      </p:pic>
      <p:pic>
        <p:nvPicPr>
          <p:cNvPr id="2053" name="Picture 5"/>
          <p:cNvPicPr>
            <a:picLocks noGrp="1" noChangeAspect="1" noChangeArrowheads="1"/>
          </p:cNvPicPr>
          <p:nvPr>
            <p:ph sz="half" idx="2"/>
          </p:nvPr>
        </p:nvPicPr>
        <p:blipFill rotWithShape="1">
          <a:blip r:embed="rId4">
            <a:alphaModFix/>
            <a:extLst>
              <a:ext uri="{28A0092B-C50C-407E-A947-70E740481C1C}">
                <a14:useLocalDpi xmlns:a14="http://schemas.microsoft.com/office/drawing/2010/main" val="0"/>
              </a:ext>
            </a:extLst>
          </a:blip>
          <a:srcRect r="5953" b="1"/>
          <a:stretch/>
        </p:blipFill>
        <p:spPr bwMode="auto">
          <a:xfrm>
            <a:off x="5797543" y="29"/>
            <a:ext cx="6394152" cy="685799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782719" y="480245"/>
            <a:ext cx="5718441" cy="1311664"/>
          </a:xfrm>
        </p:spPr>
        <p:txBody>
          <a:bodyPr vert="horz" lIns="91124" tIns="45719" rIns="91124" bIns="45719" rtlCol="0" anchor="ctr">
            <a:normAutofit/>
          </a:bodyPr>
          <a:lstStyle/>
          <a:p>
            <a:r>
              <a:rPr lang="en-US" dirty="0" err="1">
                <a:solidFill>
                  <a:srgbClr val="000000"/>
                </a:solidFill>
              </a:rPr>
              <a:t>Øvelse</a:t>
            </a:r>
            <a:r>
              <a:rPr lang="en-US" dirty="0">
                <a:solidFill>
                  <a:srgbClr val="000000"/>
                </a:solidFill>
              </a:rPr>
              <a:t>: </a:t>
            </a:r>
            <a:r>
              <a:rPr lang="en-US" dirty="0" err="1">
                <a:solidFill>
                  <a:srgbClr val="000000"/>
                </a:solidFill>
              </a:rPr>
              <a:t>Edderkoppen</a:t>
            </a:r>
            <a:endParaRPr lang="en-US" dirty="0">
              <a:solidFill>
                <a:srgbClr val="000000"/>
              </a:solidFill>
            </a:endParaRPr>
          </a:p>
        </p:txBody>
      </p:sp>
      <p:sp>
        <p:nvSpPr>
          <p:cNvPr id="10" name="Pladsholder til indhold 9"/>
          <p:cNvSpPr>
            <a:spLocks noGrp="1"/>
          </p:cNvSpPr>
          <p:nvPr>
            <p:ph sz="half" idx="1"/>
          </p:nvPr>
        </p:nvSpPr>
        <p:spPr>
          <a:xfrm>
            <a:off x="782720" y="1635792"/>
            <a:ext cx="5045557" cy="4296657"/>
          </a:xfrm>
        </p:spPr>
        <p:txBody>
          <a:bodyPr vert="horz" lIns="91124" tIns="45719" rIns="91124" bIns="45719" rtlCol="0" anchor="ctr">
            <a:noAutofit/>
          </a:bodyPr>
          <a:lstStyle/>
          <a:p>
            <a:pPr lvl="0">
              <a:buClr>
                <a:srgbClr val="0F6FC6"/>
              </a:buClr>
              <a:buFont typeface="Wingdings" panose="05000000000000000000" pitchFamily="2" charset="2"/>
              <a:buChar char="v"/>
            </a:pPr>
            <a:r>
              <a:rPr lang="da-DK" sz="1800" dirty="0">
                <a:solidFill>
                  <a:srgbClr val="000000"/>
                </a:solidFill>
                <a:latin typeface="Georgia" panose="02040502050405020303" pitchFamily="18" charset="0"/>
              </a:rPr>
              <a:t>En model til refleksion og vurdering</a:t>
            </a:r>
          </a:p>
          <a:p>
            <a:pPr lvl="0">
              <a:buClr>
                <a:srgbClr val="0F6FC6"/>
              </a:buClr>
              <a:buFont typeface="Wingdings" panose="05000000000000000000" pitchFamily="2" charset="2"/>
              <a:buChar char="v"/>
            </a:pPr>
            <a:r>
              <a:rPr lang="da-DK" sz="1800" dirty="0">
                <a:solidFill>
                  <a:srgbClr val="000000"/>
                </a:solidFill>
                <a:latin typeface="Georgia" panose="02040502050405020303" pitchFamily="18" charset="0"/>
              </a:rPr>
              <a:t>Brug nogle minutter på at svare på spørgsmålene med et tal mellem 1 – 10 svarende til jeres egen vurdering af skolen/børnehavens nuværende praksis.</a:t>
            </a:r>
          </a:p>
          <a:p>
            <a:pPr lvl="0">
              <a:buClr>
                <a:srgbClr val="0F6FC6"/>
              </a:buClr>
              <a:buFont typeface="Wingdings" panose="05000000000000000000" pitchFamily="2" charset="2"/>
              <a:buChar char="v"/>
            </a:pPr>
            <a:r>
              <a:rPr lang="da-DK" sz="1800" dirty="0">
                <a:solidFill>
                  <a:srgbClr val="000000"/>
                </a:solidFill>
                <a:latin typeface="Georgia" panose="02040502050405020303" pitchFamily="18" charset="0"/>
              </a:rPr>
              <a:t>Tegn en vandret linje pr. spørgsmål, mellem de punkter, hvor I har tegnet jeres vurdering ind.</a:t>
            </a:r>
          </a:p>
          <a:p>
            <a:pPr marL="0" indent="0">
              <a:buClr>
                <a:srgbClr val="0F6FC6"/>
              </a:buClr>
              <a:buNone/>
            </a:pPr>
            <a:r>
              <a:rPr lang="da-DK" sz="1800" b="1" dirty="0">
                <a:solidFill>
                  <a:srgbClr val="000000"/>
                </a:solidFill>
                <a:latin typeface="Georgia" panose="02040502050405020303" pitchFamily="18" charset="0"/>
              </a:rPr>
              <a:t>Jeres ressourcer:</a:t>
            </a:r>
            <a:br>
              <a:rPr lang="da-DK" sz="1800" dirty="0">
                <a:solidFill>
                  <a:srgbClr val="000000"/>
                </a:solidFill>
                <a:latin typeface="Georgia" panose="02040502050405020303" pitchFamily="18" charset="0"/>
              </a:rPr>
            </a:br>
            <a:r>
              <a:rPr lang="da-DK" sz="1800" dirty="0">
                <a:solidFill>
                  <a:srgbClr val="000000"/>
                </a:solidFill>
                <a:latin typeface="Georgia" panose="02040502050405020303" pitchFamily="18" charset="0"/>
              </a:rPr>
              <a:t>Hvorfor mener I, at I ligger der? Hvad er det I f.eks. kan og praktiserer, som gør, at I har lagt jer på et 6-tal?</a:t>
            </a:r>
          </a:p>
          <a:p>
            <a:pPr marL="0" indent="0">
              <a:buClr>
                <a:srgbClr val="0F6FC6"/>
              </a:buClr>
              <a:buNone/>
            </a:pPr>
            <a:r>
              <a:rPr lang="da-DK" sz="1800" b="1" dirty="0">
                <a:solidFill>
                  <a:srgbClr val="000000"/>
                </a:solidFill>
                <a:latin typeface="Georgia" panose="02040502050405020303" pitchFamily="18" charset="0"/>
              </a:rPr>
              <a:t>Videre arbejde med edderkoppen:</a:t>
            </a:r>
            <a:br>
              <a:rPr lang="da-DK" sz="1800" dirty="0">
                <a:solidFill>
                  <a:srgbClr val="000000"/>
                </a:solidFill>
                <a:latin typeface="Georgia" panose="02040502050405020303" pitchFamily="18" charset="0"/>
              </a:rPr>
            </a:br>
            <a:r>
              <a:rPr lang="da-DK" sz="1800" dirty="0">
                <a:solidFill>
                  <a:srgbClr val="000000"/>
                </a:solidFill>
                <a:latin typeface="Georgia" panose="02040502050405020303" pitchFamily="18" charset="0"/>
              </a:rPr>
              <a:t>Hvor vil I gerne rykke jer? Hvad skal der til for at rykke f.eks. 2 numre op ad skalaen? </a:t>
            </a:r>
            <a:endParaRPr lang="en-US" sz="1800" dirty="0">
              <a:solidFill>
                <a:srgbClr val="000000"/>
              </a:solidFill>
              <a:latin typeface="Georgia" panose="02040502050405020303" pitchFamily="18" charset="0"/>
            </a:endParaRPr>
          </a:p>
        </p:txBody>
      </p:sp>
      <p:pic>
        <p:nvPicPr>
          <p:cNvPr id="6" name="Picture 3">
            <a:extLst>
              <a:ext uri="{FF2B5EF4-FFF2-40B4-BE49-F238E27FC236}">
                <a16:creationId xmlns:a16="http://schemas.microsoft.com/office/drawing/2014/main" id="{25FEBE51-69C1-4929-B835-14958342C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2657" y="288785"/>
            <a:ext cx="1847851" cy="108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0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lipse 28"/>
          <p:cNvSpPr/>
          <p:nvPr/>
        </p:nvSpPr>
        <p:spPr>
          <a:xfrm>
            <a:off x="5392131" y="2931752"/>
            <a:ext cx="1583704" cy="14045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 name="Tekstfelt 2"/>
          <p:cNvSpPr txBox="1">
            <a:spLocks noChangeArrowheads="1"/>
          </p:cNvSpPr>
          <p:nvPr/>
        </p:nvSpPr>
        <p:spPr bwMode="auto">
          <a:xfrm>
            <a:off x="9278701" y="365644"/>
            <a:ext cx="2579924" cy="1720087"/>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r>
              <a:rPr lang="da-DK" dirty="0"/>
              <a:t>I hvor høj grad praktiserer lærere og pædagogisk personale at stille åbne og nysgerrige spørgsmål i vores daglige praksis</a:t>
            </a:r>
          </a:p>
        </p:txBody>
      </p:sp>
      <p:sp>
        <p:nvSpPr>
          <p:cNvPr id="4" name="Text Box 19"/>
          <p:cNvSpPr txBox="1">
            <a:spLocks noChangeArrowheads="1"/>
          </p:cNvSpPr>
          <p:nvPr/>
        </p:nvSpPr>
        <p:spPr bwMode="auto">
          <a:xfrm>
            <a:off x="9829768" y="2518333"/>
            <a:ext cx="2088000" cy="2611228"/>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r>
              <a:rPr lang="da-DK" dirty="0"/>
              <a:t>I hvor høj grad indtager lærere og pædagogisk personale en </a:t>
            </a:r>
            <a:r>
              <a:rPr lang="da-DK" dirty="0" err="1"/>
              <a:t>faciliterende</a:t>
            </a:r>
            <a:r>
              <a:rPr lang="da-DK" dirty="0"/>
              <a:t> rolle, hvor vi gangsætter dialog og drøftelser </a:t>
            </a:r>
            <a:r>
              <a:rPr lang="da-DK" b="1" dirty="0"/>
              <a:t>blandt eleverne selv</a:t>
            </a:r>
          </a:p>
        </p:txBody>
      </p:sp>
      <p:sp>
        <p:nvSpPr>
          <p:cNvPr id="5" name="Text Box 20"/>
          <p:cNvSpPr txBox="1">
            <a:spLocks noChangeArrowheads="1"/>
          </p:cNvSpPr>
          <p:nvPr/>
        </p:nvSpPr>
        <p:spPr bwMode="auto">
          <a:xfrm>
            <a:off x="9278701" y="5408059"/>
            <a:ext cx="2579924" cy="1177487"/>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pPr defTabSz="910796" fontAlgn="base">
              <a:spcBef>
                <a:spcPct val="0"/>
              </a:spcBef>
              <a:spcAft>
                <a:spcPct val="0"/>
              </a:spcAft>
            </a:pPr>
            <a:r>
              <a:rPr lang="da-DK" dirty="0"/>
              <a:t>I hvor høj grad kan vores elever formulere og præsentere egne perspektiver</a:t>
            </a:r>
            <a:endParaRPr lang="da-DK" altLang="da-DK" sz="1467" dirty="0">
              <a:solidFill>
                <a:prstClr val="black"/>
              </a:solidFill>
              <a:latin typeface="Arial" pitchFamily="34" charset="0"/>
              <a:cs typeface="Arial" pitchFamily="34" charset="0"/>
            </a:endParaRPr>
          </a:p>
        </p:txBody>
      </p:sp>
      <p:sp>
        <p:nvSpPr>
          <p:cNvPr id="7" name="Text Box 16"/>
          <p:cNvSpPr txBox="1">
            <a:spLocks noChangeArrowheads="1"/>
          </p:cNvSpPr>
          <p:nvPr/>
        </p:nvSpPr>
        <p:spPr bwMode="auto">
          <a:xfrm>
            <a:off x="628284" y="418638"/>
            <a:ext cx="2512271" cy="1205050"/>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r>
              <a:rPr lang="da-DK" dirty="0"/>
              <a:t>I hvor høj grad arbejder eleverne med sanselige og kropslige aktiviteter i undervisningen?</a:t>
            </a:r>
          </a:p>
        </p:txBody>
      </p:sp>
      <p:sp>
        <p:nvSpPr>
          <p:cNvPr id="8" name="Text Box 22"/>
          <p:cNvSpPr txBox="1">
            <a:spLocks noChangeArrowheads="1"/>
          </p:cNvSpPr>
          <p:nvPr/>
        </p:nvSpPr>
        <p:spPr bwMode="auto">
          <a:xfrm>
            <a:off x="525841" y="2846212"/>
            <a:ext cx="2088000" cy="1678847"/>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r>
              <a:rPr lang="da-DK" dirty="0"/>
              <a:t>I hvor høj grad arbejder vores elever med problemløsning i en virkelighedsnær kontekst</a:t>
            </a:r>
          </a:p>
          <a:p>
            <a:pPr defTabSz="910796"/>
            <a:endParaRPr lang="da-DK" sz="1467" dirty="0">
              <a:solidFill>
                <a:srgbClr val="000000"/>
              </a:solidFill>
              <a:latin typeface="Calibri" panose="020F0502020204030204"/>
            </a:endParaRPr>
          </a:p>
        </p:txBody>
      </p:sp>
      <p:sp>
        <p:nvSpPr>
          <p:cNvPr id="10" name="Text Box 21"/>
          <p:cNvSpPr txBox="1">
            <a:spLocks noChangeArrowheads="1"/>
          </p:cNvSpPr>
          <p:nvPr/>
        </p:nvSpPr>
        <p:spPr bwMode="auto">
          <a:xfrm>
            <a:off x="371059" y="5210867"/>
            <a:ext cx="2704895" cy="1488744"/>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pPr defTabSz="455283" fontAlgn="base">
              <a:spcBef>
                <a:spcPct val="0"/>
              </a:spcBef>
              <a:spcAft>
                <a:spcPct val="0"/>
              </a:spcAft>
            </a:pPr>
            <a:r>
              <a:rPr lang="da-DK" dirty="0"/>
              <a:t>I hvor høj grad er vores elever bevidste om, at der eksisterer kilder med modstridende informationer</a:t>
            </a:r>
            <a:endParaRPr lang="da-DK" sz="1200" dirty="0">
              <a:solidFill>
                <a:prstClr val="black"/>
              </a:solidFill>
              <a:latin typeface="Calibri" panose="020F0502020204030204"/>
            </a:endParaRPr>
          </a:p>
        </p:txBody>
      </p:sp>
      <p:sp>
        <p:nvSpPr>
          <p:cNvPr id="11" name="Tekstboks 28"/>
          <p:cNvSpPr txBox="1">
            <a:spLocks noChangeArrowheads="1"/>
          </p:cNvSpPr>
          <p:nvPr/>
        </p:nvSpPr>
        <p:spPr bwMode="auto">
          <a:xfrm>
            <a:off x="6144985" y="3319341"/>
            <a:ext cx="38724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124" tIns="45719" rIns="91124" bIns="45719" numCol="1" anchor="t" anchorCtr="0" compatLnSpc="1">
            <a:prstTxWarp prst="textNoShape">
              <a:avLst/>
            </a:prstTxWarp>
          </a:bodyPr>
          <a:lstStyle/>
          <a:p>
            <a:pPr defTabSz="910796" fontAlgn="base">
              <a:spcBef>
                <a:spcPct val="0"/>
              </a:spcBef>
              <a:spcAft>
                <a:spcPct val="0"/>
              </a:spcAft>
            </a:pPr>
            <a:r>
              <a:rPr lang="da-DK" altLang="da-DK" sz="1200" b="1" dirty="0">
                <a:solidFill>
                  <a:prstClr val="black"/>
                </a:solidFill>
                <a:latin typeface="Garamond" pitchFamily="18" charset="0"/>
                <a:ea typeface="Times New Roman" pitchFamily="18" charset="0"/>
                <a:cs typeface="Times New Roman" pitchFamily="18" charset="0"/>
              </a:rPr>
              <a:t>     1        2      3      4        5         6         7       8       9        10</a:t>
            </a:r>
            <a:endParaRPr lang="da-DK" altLang="da-DK" sz="1867" dirty="0">
              <a:solidFill>
                <a:prstClr val="black"/>
              </a:solidFill>
              <a:latin typeface="Arial" pitchFamily="34" charset="0"/>
              <a:cs typeface="Arial" pitchFamily="34" charset="0"/>
            </a:endParaRPr>
          </a:p>
        </p:txBody>
      </p:sp>
      <p:sp>
        <p:nvSpPr>
          <p:cNvPr id="24" name="Rectangle 24"/>
          <p:cNvSpPr>
            <a:spLocks noChangeArrowheads="1"/>
          </p:cNvSpPr>
          <p:nvPr/>
        </p:nvSpPr>
        <p:spPr bwMode="auto">
          <a:xfrm>
            <a:off x="212" y="38984"/>
            <a:ext cx="184092" cy="379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124" tIns="45719" rIns="91124" bIns="45719" numCol="1" anchor="ctr" anchorCtr="0" compatLnSpc="1">
            <a:prstTxWarp prst="textNoShape">
              <a:avLst/>
            </a:prstTxWarp>
            <a:spAutoFit/>
          </a:bodyPr>
          <a:lstStyle/>
          <a:p>
            <a:pPr defTabSz="910796"/>
            <a:endParaRPr lang="da-DK" sz="1867">
              <a:solidFill>
                <a:prstClr val="black"/>
              </a:solidFill>
              <a:latin typeface="Calibri" panose="020F0502020204030204"/>
            </a:endParaRPr>
          </a:p>
        </p:txBody>
      </p:sp>
      <p:sp>
        <p:nvSpPr>
          <p:cNvPr id="25" name="Ellipse 24"/>
          <p:cNvSpPr/>
          <p:nvPr/>
        </p:nvSpPr>
        <p:spPr>
          <a:xfrm>
            <a:off x="5992885" y="3429077"/>
            <a:ext cx="382195" cy="335299"/>
          </a:xfrm>
          <a:prstGeom prst="ellipse">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0" name="Ellipse 29"/>
          <p:cNvSpPr/>
          <p:nvPr/>
        </p:nvSpPr>
        <p:spPr>
          <a:xfrm>
            <a:off x="4317482" y="1781749"/>
            <a:ext cx="3840637" cy="37330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2" name="Ellipse 31"/>
          <p:cNvSpPr/>
          <p:nvPr/>
        </p:nvSpPr>
        <p:spPr>
          <a:xfrm>
            <a:off x="4889725" y="2469825"/>
            <a:ext cx="2633023" cy="24316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3" name="Ellipse 32"/>
          <p:cNvSpPr/>
          <p:nvPr/>
        </p:nvSpPr>
        <p:spPr>
          <a:xfrm>
            <a:off x="3591613" y="1027523"/>
            <a:ext cx="5326211" cy="5049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4" name="Ellipse 33"/>
          <p:cNvSpPr/>
          <p:nvPr/>
        </p:nvSpPr>
        <p:spPr>
          <a:xfrm>
            <a:off x="2818728" y="360579"/>
            <a:ext cx="6806153" cy="64172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dirty="0">
              <a:solidFill>
                <a:prstClr val="white"/>
              </a:solidFill>
              <a:latin typeface="Calibri" panose="020F0502020204030204"/>
            </a:endParaRPr>
          </a:p>
        </p:txBody>
      </p:sp>
      <p:cxnSp>
        <p:nvCxnSpPr>
          <p:cNvPr id="41" name="Lige pilforbindelse 40"/>
          <p:cNvCxnSpPr>
            <a:stCxn id="34" idx="2"/>
            <a:endCxn id="34" idx="6"/>
          </p:cNvCxnSpPr>
          <p:nvPr/>
        </p:nvCxnSpPr>
        <p:spPr>
          <a:xfrm>
            <a:off x="2818728" y="3569225"/>
            <a:ext cx="6806153"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46" name="Lige pilforbindelse 45"/>
          <p:cNvCxnSpPr/>
          <p:nvPr/>
        </p:nvCxnSpPr>
        <p:spPr>
          <a:xfrm>
            <a:off x="3796500" y="1300381"/>
            <a:ext cx="4812677" cy="4537711"/>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50" name="Lige pilforbindelse 49"/>
          <p:cNvCxnSpPr/>
          <p:nvPr/>
        </p:nvCxnSpPr>
        <p:spPr>
          <a:xfrm flipV="1">
            <a:off x="3796500" y="1309797"/>
            <a:ext cx="4812677" cy="4537711"/>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66056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lipse 28"/>
          <p:cNvSpPr/>
          <p:nvPr/>
        </p:nvSpPr>
        <p:spPr>
          <a:xfrm>
            <a:off x="5392131" y="2931752"/>
            <a:ext cx="1583704" cy="14045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 name="Tekstfelt 2"/>
          <p:cNvSpPr txBox="1">
            <a:spLocks noChangeArrowheads="1"/>
          </p:cNvSpPr>
          <p:nvPr/>
        </p:nvSpPr>
        <p:spPr bwMode="auto">
          <a:xfrm>
            <a:off x="9278701" y="409795"/>
            <a:ext cx="2088000" cy="1371953"/>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r>
              <a:rPr lang="da-DK" sz="1600" dirty="0"/>
              <a:t>I hvor høj grad praktiserer vi at stille åbne og nysgerrige spørgsmål i vores daglige praksis</a:t>
            </a:r>
          </a:p>
        </p:txBody>
      </p:sp>
      <p:sp>
        <p:nvSpPr>
          <p:cNvPr id="4" name="Text Box 19"/>
          <p:cNvSpPr txBox="1">
            <a:spLocks noChangeArrowheads="1"/>
          </p:cNvSpPr>
          <p:nvPr/>
        </p:nvSpPr>
        <p:spPr bwMode="auto">
          <a:xfrm>
            <a:off x="9925780" y="3256076"/>
            <a:ext cx="2088000" cy="1645372"/>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r>
              <a:rPr lang="da-DK" sz="1600" dirty="0"/>
              <a:t>I hvor høj grad indtager vi en </a:t>
            </a:r>
            <a:r>
              <a:rPr lang="da-DK" sz="1600" dirty="0" err="1"/>
              <a:t>faciliterende</a:t>
            </a:r>
            <a:r>
              <a:rPr lang="da-DK" sz="1600" dirty="0"/>
              <a:t> rolle, hvor vi gangsætter dialog og drøftelser </a:t>
            </a:r>
            <a:r>
              <a:rPr lang="da-DK" sz="1600" b="1" dirty="0"/>
              <a:t>blandt eleverne selv</a:t>
            </a:r>
          </a:p>
        </p:txBody>
      </p:sp>
      <p:sp>
        <p:nvSpPr>
          <p:cNvPr id="5" name="Text Box 20"/>
          <p:cNvSpPr txBox="1">
            <a:spLocks noChangeArrowheads="1"/>
          </p:cNvSpPr>
          <p:nvPr/>
        </p:nvSpPr>
        <p:spPr bwMode="auto">
          <a:xfrm>
            <a:off x="9122711" y="5627022"/>
            <a:ext cx="2088000" cy="1061902"/>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pPr defTabSz="910796" fontAlgn="base">
              <a:spcBef>
                <a:spcPct val="0"/>
              </a:spcBef>
              <a:spcAft>
                <a:spcPct val="0"/>
              </a:spcAft>
            </a:pPr>
            <a:r>
              <a:rPr lang="da-DK" sz="1600" dirty="0"/>
              <a:t>I hvor høj grad børnene formulere og præsentere egne perspektiver</a:t>
            </a:r>
            <a:endParaRPr lang="da-DK" altLang="da-DK" sz="1400" dirty="0">
              <a:solidFill>
                <a:prstClr val="black"/>
              </a:solidFill>
              <a:latin typeface="Arial" pitchFamily="34" charset="0"/>
              <a:cs typeface="Arial" pitchFamily="34" charset="0"/>
            </a:endParaRPr>
          </a:p>
          <a:p>
            <a:pPr defTabSz="910796" fontAlgn="base">
              <a:spcBef>
                <a:spcPct val="0"/>
              </a:spcBef>
              <a:spcAft>
                <a:spcPct val="0"/>
              </a:spcAft>
            </a:pPr>
            <a:endParaRPr lang="da-DK" altLang="da-DK" sz="1467" dirty="0">
              <a:solidFill>
                <a:prstClr val="black"/>
              </a:solidFill>
              <a:latin typeface="Arial" pitchFamily="34" charset="0"/>
              <a:cs typeface="Arial" pitchFamily="34" charset="0"/>
            </a:endParaRPr>
          </a:p>
        </p:txBody>
      </p:sp>
      <p:sp>
        <p:nvSpPr>
          <p:cNvPr id="7" name="Text Box 16"/>
          <p:cNvSpPr txBox="1">
            <a:spLocks noChangeArrowheads="1"/>
          </p:cNvSpPr>
          <p:nvPr/>
        </p:nvSpPr>
        <p:spPr bwMode="auto">
          <a:xfrm>
            <a:off x="1040120" y="840943"/>
            <a:ext cx="2088000" cy="1292657"/>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r>
              <a:rPr lang="da-DK" sz="1600" dirty="0"/>
              <a:t>I hvor høj grad arbejder vi med sanselige og kropslige aktiviteter i undervisningen?</a:t>
            </a:r>
          </a:p>
        </p:txBody>
      </p:sp>
      <p:sp>
        <p:nvSpPr>
          <p:cNvPr id="8" name="Text Box 22"/>
          <p:cNvSpPr txBox="1">
            <a:spLocks noChangeArrowheads="1"/>
          </p:cNvSpPr>
          <p:nvPr/>
        </p:nvSpPr>
        <p:spPr bwMode="auto">
          <a:xfrm>
            <a:off x="534439" y="3119225"/>
            <a:ext cx="2088000" cy="900000"/>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pPr defTabSz="910796"/>
            <a:r>
              <a:rPr lang="da-DK" altLang="da-DK" sz="1467" dirty="0">
                <a:solidFill>
                  <a:prstClr val="black"/>
                </a:solidFill>
                <a:latin typeface="Calibri" panose="020F0502020204030204"/>
                <a:cs typeface="Arial" pitchFamily="34" charset="0"/>
              </a:rPr>
              <a:t>I hvor høj grad </a:t>
            </a:r>
            <a:r>
              <a:rPr lang="da-DK" altLang="da-DK" sz="1467" dirty="0">
                <a:solidFill>
                  <a:prstClr val="black"/>
                </a:solidFill>
                <a:latin typeface="Calibri" panose="020F0502020204030204"/>
              </a:rPr>
              <a:t>s</a:t>
            </a:r>
            <a:r>
              <a:rPr lang="da-DK" sz="1467" dirty="0">
                <a:solidFill>
                  <a:prstClr val="black"/>
                </a:solidFill>
                <a:latin typeface="Calibri" panose="020F0502020204030204"/>
              </a:rPr>
              <a:t>ætter vi spørgsmålstegn ved vores egne normer</a:t>
            </a:r>
          </a:p>
          <a:p>
            <a:pPr defTabSz="910796"/>
            <a:endParaRPr lang="da-DK" sz="1467" dirty="0">
              <a:solidFill>
                <a:srgbClr val="000000"/>
              </a:solidFill>
              <a:latin typeface="Calibri" panose="020F0502020204030204"/>
            </a:endParaRPr>
          </a:p>
        </p:txBody>
      </p:sp>
      <p:sp>
        <p:nvSpPr>
          <p:cNvPr id="10" name="Text Box 21"/>
          <p:cNvSpPr txBox="1">
            <a:spLocks noChangeArrowheads="1"/>
          </p:cNvSpPr>
          <p:nvPr/>
        </p:nvSpPr>
        <p:spPr bwMode="auto">
          <a:xfrm>
            <a:off x="1401170" y="5660928"/>
            <a:ext cx="2088000" cy="900000"/>
          </a:xfrm>
          <a:prstGeom prst="rect">
            <a:avLst/>
          </a:prstGeom>
          <a:solidFill>
            <a:srgbClr val="FFFFFF"/>
          </a:solidFill>
          <a:ln w="9525">
            <a:solidFill>
              <a:srgbClr val="000000"/>
            </a:solidFill>
            <a:miter lim="800000"/>
            <a:headEnd/>
            <a:tailEnd/>
          </a:ln>
        </p:spPr>
        <p:txBody>
          <a:bodyPr vert="horz" wrap="square" lIns="91124" tIns="45719" rIns="91124" bIns="45719" numCol="1" anchor="t" anchorCtr="0" compatLnSpc="1">
            <a:prstTxWarp prst="textNoShape">
              <a:avLst/>
            </a:prstTxWarp>
          </a:bodyPr>
          <a:lstStyle/>
          <a:p>
            <a:pPr defTabSz="455283" fontAlgn="base">
              <a:spcBef>
                <a:spcPct val="0"/>
              </a:spcBef>
              <a:spcAft>
                <a:spcPct val="0"/>
              </a:spcAft>
            </a:pPr>
            <a:r>
              <a:rPr lang="da-DK" altLang="da-DK" sz="1467" dirty="0">
                <a:solidFill>
                  <a:prstClr val="black"/>
                </a:solidFill>
                <a:latin typeface="Calibri" panose="020F0502020204030204"/>
                <a:cs typeface="Arial" pitchFamily="34" charset="0"/>
              </a:rPr>
              <a:t>I hvor høj grad p</a:t>
            </a:r>
            <a:r>
              <a:rPr lang="da-DK" sz="1467" dirty="0">
                <a:solidFill>
                  <a:prstClr val="black"/>
                </a:solidFill>
                <a:latin typeface="Calibri" panose="020F0502020204030204"/>
                <a:cs typeface="Arial" panose="020B0604020202020204" pitchFamily="34" charset="0"/>
              </a:rPr>
              <a:t>ræsenterer vi  børnene for flere perspektiver</a:t>
            </a:r>
            <a:endParaRPr lang="da-DK" sz="1200" dirty="0">
              <a:solidFill>
                <a:prstClr val="black"/>
              </a:solidFill>
              <a:latin typeface="Calibri" panose="020F0502020204030204"/>
            </a:endParaRPr>
          </a:p>
        </p:txBody>
      </p:sp>
      <p:sp>
        <p:nvSpPr>
          <p:cNvPr id="11" name="Tekstboks 28"/>
          <p:cNvSpPr txBox="1">
            <a:spLocks noChangeArrowheads="1"/>
          </p:cNvSpPr>
          <p:nvPr/>
        </p:nvSpPr>
        <p:spPr bwMode="auto">
          <a:xfrm>
            <a:off x="6144985" y="3319341"/>
            <a:ext cx="38724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124" tIns="45719" rIns="91124" bIns="45719" numCol="1" anchor="t" anchorCtr="0" compatLnSpc="1">
            <a:prstTxWarp prst="textNoShape">
              <a:avLst/>
            </a:prstTxWarp>
          </a:bodyPr>
          <a:lstStyle/>
          <a:p>
            <a:pPr defTabSz="910796" fontAlgn="base">
              <a:spcBef>
                <a:spcPct val="0"/>
              </a:spcBef>
              <a:spcAft>
                <a:spcPct val="0"/>
              </a:spcAft>
            </a:pPr>
            <a:r>
              <a:rPr lang="da-DK" altLang="da-DK" sz="1200" b="1" dirty="0">
                <a:solidFill>
                  <a:prstClr val="black"/>
                </a:solidFill>
                <a:latin typeface="Garamond" pitchFamily="18" charset="0"/>
                <a:ea typeface="Times New Roman" pitchFamily="18" charset="0"/>
                <a:cs typeface="Times New Roman" pitchFamily="18" charset="0"/>
              </a:rPr>
              <a:t>     1        2      3      4        5         6         7       8       9        10</a:t>
            </a:r>
            <a:endParaRPr lang="da-DK" altLang="da-DK" sz="1867" dirty="0">
              <a:solidFill>
                <a:prstClr val="black"/>
              </a:solidFill>
              <a:latin typeface="Arial" pitchFamily="34" charset="0"/>
              <a:cs typeface="Arial" pitchFamily="34" charset="0"/>
            </a:endParaRPr>
          </a:p>
        </p:txBody>
      </p:sp>
      <p:sp>
        <p:nvSpPr>
          <p:cNvPr id="24" name="Rectangle 24"/>
          <p:cNvSpPr>
            <a:spLocks noChangeArrowheads="1"/>
          </p:cNvSpPr>
          <p:nvPr/>
        </p:nvSpPr>
        <p:spPr bwMode="auto">
          <a:xfrm>
            <a:off x="212" y="38984"/>
            <a:ext cx="184092" cy="379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124" tIns="45719" rIns="91124" bIns="45719" numCol="1" anchor="ctr" anchorCtr="0" compatLnSpc="1">
            <a:prstTxWarp prst="textNoShape">
              <a:avLst/>
            </a:prstTxWarp>
            <a:spAutoFit/>
          </a:bodyPr>
          <a:lstStyle/>
          <a:p>
            <a:pPr defTabSz="910796"/>
            <a:endParaRPr lang="da-DK" sz="1867">
              <a:solidFill>
                <a:prstClr val="black"/>
              </a:solidFill>
              <a:latin typeface="Calibri" panose="020F0502020204030204"/>
            </a:endParaRPr>
          </a:p>
        </p:txBody>
      </p:sp>
      <p:sp>
        <p:nvSpPr>
          <p:cNvPr id="25" name="Ellipse 24"/>
          <p:cNvSpPr/>
          <p:nvPr/>
        </p:nvSpPr>
        <p:spPr>
          <a:xfrm>
            <a:off x="5992885" y="3429077"/>
            <a:ext cx="382195" cy="335299"/>
          </a:xfrm>
          <a:prstGeom prst="ellipse">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0" name="Ellipse 29"/>
          <p:cNvSpPr/>
          <p:nvPr/>
        </p:nvSpPr>
        <p:spPr>
          <a:xfrm>
            <a:off x="4317482" y="1781749"/>
            <a:ext cx="3840637" cy="37330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2" name="Ellipse 31"/>
          <p:cNvSpPr/>
          <p:nvPr/>
        </p:nvSpPr>
        <p:spPr>
          <a:xfrm>
            <a:off x="4889725" y="2469825"/>
            <a:ext cx="2633023" cy="24316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3" name="Ellipse 32"/>
          <p:cNvSpPr/>
          <p:nvPr/>
        </p:nvSpPr>
        <p:spPr>
          <a:xfrm>
            <a:off x="3591613" y="1027523"/>
            <a:ext cx="5326211" cy="5049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a:solidFill>
                <a:prstClr val="white"/>
              </a:solidFill>
              <a:latin typeface="Calibri" panose="020F0502020204030204"/>
            </a:endParaRPr>
          </a:p>
        </p:txBody>
      </p:sp>
      <p:sp>
        <p:nvSpPr>
          <p:cNvPr id="34" name="Ellipse 33"/>
          <p:cNvSpPr/>
          <p:nvPr/>
        </p:nvSpPr>
        <p:spPr>
          <a:xfrm>
            <a:off x="2818728" y="360579"/>
            <a:ext cx="6806153" cy="64172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24" tIns="45719" rIns="91124" bIns="45719" rtlCol="0" anchor="ctr"/>
          <a:lstStyle/>
          <a:p>
            <a:pPr algn="ctr" defTabSz="910796"/>
            <a:endParaRPr lang="da-DK" sz="1867" dirty="0">
              <a:solidFill>
                <a:prstClr val="white"/>
              </a:solidFill>
              <a:latin typeface="Calibri" panose="020F0502020204030204"/>
            </a:endParaRPr>
          </a:p>
        </p:txBody>
      </p:sp>
      <p:cxnSp>
        <p:nvCxnSpPr>
          <p:cNvPr id="41" name="Lige pilforbindelse 40"/>
          <p:cNvCxnSpPr>
            <a:stCxn id="34" idx="2"/>
            <a:endCxn id="34" idx="6"/>
          </p:cNvCxnSpPr>
          <p:nvPr/>
        </p:nvCxnSpPr>
        <p:spPr>
          <a:xfrm>
            <a:off x="2818728" y="3569225"/>
            <a:ext cx="6806153"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46" name="Lige pilforbindelse 45"/>
          <p:cNvCxnSpPr/>
          <p:nvPr/>
        </p:nvCxnSpPr>
        <p:spPr>
          <a:xfrm>
            <a:off x="3796500" y="1300381"/>
            <a:ext cx="4812677" cy="4537711"/>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50" name="Lige pilforbindelse 49"/>
          <p:cNvCxnSpPr/>
          <p:nvPr/>
        </p:nvCxnSpPr>
        <p:spPr>
          <a:xfrm flipV="1">
            <a:off x="3796500" y="1309797"/>
            <a:ext cx="4812677" cy="4537711"/>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 name="Tekstfelt 1"/>
          <p:cNvSpPr txBox="1"/>
          <p:nvPr/>
        </p:nvSpPr>
        <p:spPr>
          <a:xfrm>
            <a:off x="440004" y="257123"/>
            <a:ext cx="247676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da-DK" dirty="0"/>
              <a:t>Edderkoppen i dagtilbud</a:t>
            </a:r>
          </a:p>
        </p:txBody>
      </p:sp>
    </p:spTree>
    <p:extLst>
      <p:ext uri="{BB962C8B-B14F-4D97-AF65-F5344CB8AC3E}">
        <p14:creationId xmlns:p14="http://schemas.microsoft.com/office/powerpoint/2010/main" val="2994385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7993" y="0"/>
            <a:ext cx="12184007" cy="6500191"/>
          </a:xfrm>
          <a:prstGeom prst="rect">
            <a:avLst/>
          </a:prstGeom>
        </p:spPr>
      </p:pic>
      <p:sp>
        <p:nvSpPr>
          <p:cNvPr id="4" name="Afrundet rektangel 3"/>
          <p:cNvSpPr/>
          <p:nvPr/>
        </p:nvSpPr>
        <p:spPr>
          <a:xfrm>
            <a:off x="3087758" y="3949147"/>
            <a:ext cx="8587408" cy="2107095"/>
          </a:xfrm>
          <a:prstGeom prst="round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500" dirty="0"/>
              <a:t>Pause 5 min</a:t>
            </a:r>
            <a:endParaRPr lang="da-DK" dirty="0"/>
          </a:p>
        </p:txBody>
      </p:sp>
    </p:spTree>
    <p:extLst>
      <p:ext uri="{BB962C8B-B14F-4D97-AF65-F5344CB8AC3E}">
        <p14:creationId xmlns:p14="http://schemas.microsoft.com/office/powerpoint/2010/main" val="3886094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Inspiration</a:t>
            </a:r>
          </a:p>
        </p:txBody>
      </p:sp>
      <p:sp>
        <p:nvSpPr>
          <p:cNvPr id="3" name="Pladsholder til indhold 2"/>
          <p:cNvSpPr>
            <a:spLocks noGrp="1"/>
          </p:cNvSpPr>
          <p:nvPr>
            <p:ph sz="half" idx="1"/>
          </p:nvPr>
        </p:nvSpPr>
        <p:spPr/>
        <p:txBody>
          <a:bodyPr>
            <a:normAutofit fontScale="85000" lnSpcReduction="20000"/>
          </a:bodyPr>
          <a:lstStyle/>
          <a:p>
            <a:pPr marL="0" indent="0">
              <a:buNone/>
            </a:pPr>
            <a:r>
              <a:rPr lang="da-DK" dirty="0"/>
              <a:t>Holdnings- og dilemmaspil</a:t>
            </a:r>
          </a:p>
          <a:p>
            <a:pPr marL="0" indent="0">
              <a:buNone/>
            </a:pPr>
            <a:endParaRPr lang="da-DK" dirty="0"/>
          </a:p>
          <a:p>
            <a:pPr marL="0" indent="0">
              <a:buNone/>
            </a:pPr>
            <a:r>
              <a:rPr lang="da-DK" dirty="0"/>
              <a:t>Hvordan taler vi nemt om det svære</a:t>
            </a:r>
          </a:p>
          <a:p>
            <a:pPr marL="0" indent="0">
              <a:buNone/>
            </a:pPr>
            <a:endParaRPr lang="da-DK" dirty="0"/>
          </a:p>
          <a:p>
            <a:pPr marL="0" indent="0">
              <a:buNone/>
            </a:pPr>
            <a:r>
              <a:rPr lang="da-DK" dirty="0" err="1"/>
              <a:t>Jumpkort</a:t>
            </a:r>
            <a:endParaRPr lang="da-DK" dirty="0"/>
          </a:p>
          <a:p>
            <a:pPr marL="0" indent="0">
              <a:buNone/>
            </a:pPr>
            <a:endParaRPr lang="da-DK" dirty="0"/>
          </a:p>
          <a:p>
            <a:pPr marL="0" indent="0">
              <a:buNone/>
            </a:pPr>
            <a:r>
              <a:rPr lang="da-DK" dirty="0"/>
              <a:t>Omtanke online</a:t>
            </a:r>
            <a:br>
              <a:rPr lang="da-DK" dirty="0"/>
            </a:br>
            <a:r>
              <a:rPr lang="da-DK" dirty="0">
                <a:hlinkClick r:id="rId2"/>
              </a:rPr>
              <a:t>http://omtankeonline.dk//</a:t>
            </a:r>
            <a:r>
              <a:rPr lang="da-DK" dirty="0"/>
              <a:t> </a:t>
            </a:r>
          </a:p>
          <a:p>
            <a:pPr marL="0" indent="0">
              <a:buNone/>
            </a:pPr>
            <a:endParaRPr lang="da-DK" dirty="0"/>
          </a:p>
          <a:p>
            <a:pPr marL="0" indent="0">
              <a:buNone/>
            </a:pPr>
            <a:r>
              <a:rPr lang="da-DK" dirty="0"/>
              <a:t>LIKE</a:t>
            </a:r>
          </a:p>
          <a:p>
            <a:pPr marL="0" indent="0">
              <a:buNone/>
            </a:pPr>
            <a:r>
              <a:rPr lang="da-DK" dirty="0">
                <a:hlinkClick r:id="rId3"/>
              </a:rPr>
              <a:t>https://www.trygfonden.dk/viden-og-materialer/publikationer/dude---like</a:t>
            </a:r>
            <a:r>
              <a:rPr lang="da-DK" dirty="0"/>
              <a:t>  </a:t>
            </a:r>
          </a:p>
        </p:txBody>
      </p:sp>
      <p:pic>
        <p:nvPicPr>
          <p:cNvPr id="5" name="Pladsholder til indhold 4"/>
          <p:cNvPicPr>
            <a:picLocks noGrp="1" noChangeAspect="1"/>
          </p:cNvPicPr>
          <p:nvPr>
            <p:ph sz="half" idx="2"/>
          </p:nvPr>
        </p:nvPicPr>
        <p:blipFill>
          <a:blip r:embed="rId4"/>
          <a:stretch>
            <a:fillRect/>
          </a:stretch>
        </p:blipFill>
        <p:spPr>
          <a:xfrm>
            <a:off x="7566991" y="877571"/>
            <a:ext cx="3392556" cy="4796093"/>
          </a:xfrm>
          <a:prstGeom prst="rect">
            <a:avLst/>
          </a:prstGeom>
        </p:spPr>
      </p:pic>
    </p:spTree>
    <p:extLst>
      <p:ext uri="{BB962C8B-B14F-4D97-AF65-F5344CB8AC3E}">
        <p14:creationId xmlns:p14="http://schemas.microsoft.com/office/powerpoint/2010/main" val="2480727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62001" y="803329"/>
            <a:ext cx="5314536" cy="1325563"/>
          </a:xfrm>
        </p:spPr>
        <p:txBody>
          <a:bodyPr>
            <a:normAutofit/>
          </a:bodyPr>
          <a:lstStyle/>
          <a:p>
            <a:r>
              <a:rPr lang="da-DK" dirty="0"/>
              <a:t>Satspuljeprojektets overordnede formål </a:t>
            </a:r>
          </a:p>
        </p:txBody>
      </p:sp>
      <p:sp>
        <p:nvSpPr>
          <p:cNvPr id="3" name="Pladsholder til indhold 2"/>
          <p:cNvSpPr>
            <a:spLocks noGrp="1"/>
          </p:cNvSpPr>
          <p:nvPr>
            <p:ph idx="1"/>
          </p:nvPr>
        </p:nvSpPr>
        <p:spPr>
          <a:xfrm>
            <a:off x="1095376" y="3212689"/>
            <a:ext cx="5314543" cy="1949862"/>
          </a:xfrm>
        </p:spPr>
        <p:txBody>
          <a:bodyPr anchor="t">
            <a:normAutofit/>
          </a:bodyPr>
          <a:lstStyle/>
          <a:p>
            <a:pPr marL="0" indent="0">
              <a:buNone/>
            </a:pPr>
            <a:r>
              <a:rPr lang="da-DK" dirty="0"/>
              <a:t>At </a:t>
            </a:r>
            <a:r>
              <a:rPr lang="da-DK" b="1" dirty="0"/>
              <a:t>styrke børn og unges modstandskraft </a:t>
            </a:r>
            <a:r>
              <a:rPr lang="da-DK" dirty="0"/>
              <a:t>mod ekstreme holdninger og bevægelser og negativ social kontrol </a:t>
            </a:r>
          </a:p>
          <a:p>
            <a:pPr marL="0" indent="0">
              <a:buNone/>
            </a:pPr>
            <a:endParaRPr lang="da-DK" sz="1867" dirty="0"/>
          </a:p>
          <a:p>
            <a:pPr marL="0" indent="0">
              <a:buNone/>
            </a:pPr>
            <a:endParaRPr lang="da-DK" sz="1867" dirty="0"/>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3" y="-1996"/>
            <a:ext cx="5609220" cy="584027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719" rIns="91116" bIns="45719" rtlCol="0" anchor="ctr"/>
          <a:lstStyle/>
          <a:p>
            <a:pPr algn="ctr" defTabSz="910705">
              <a:defRPr/>
            </a:pPr>
            <a:endParaRPr lang="en-US" sz="1867">
              <a:solidFill>
                <a:prstClr val="white"/>
              </a:solidFill>
              <a:latin typeface="Calibri" panose="020F0502020204030204"/>
            </a:endParaRPr>
          </a:p>
        </p:txBody>
      </p:sp>
      <p:pic>
        <p:nvPicPr>
          <p:cNvPr id="7" name="Picture 2" descr="C:\Users\b017340\Pictures\COLOURBOX62847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26"/>
          <a:stretch/>
        </p:blipFill>
        <p:spPr bwMode="auto">
          <a:xfrm>
            <a:off x="6750153"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Tekstfelt 3"/>
          <p:cNvSpPr txBox="1"/>
          <p:nvPr/>
        </p:nvSpPr>
        <p:spPr>
          <a:xfrm>
            <a:off x="476250" y="2466990"/>
            <a:ext cx="801823" cy="1862048"/>
          </a:xfrm>
          <a:prstGeom prst="rect">
            <a:avLst/>
          </a:prstGeom>
          <a:noFill/>
        </p:spPr>
        <p:txBody>
          <a:bodyPr wrap="none" rtlCol="0">
            <a:spAutoFit/>
          </a:bodyPr>
          <a:lstStyle/>
          <a:p>
            <a:r>
              <a:rPr lang="da-DK" sz="11500" dirty="0"/>
              <a:t>”</a:t>
            </a:r>
            <a:endParaRPr lang="da-DK" dirty="0"/>
          </a:p>
        </p:txBody>
      </p:sp>
    </p:spTree>
    <p:extLst>
      <p:ext uri="{BB962C8B-B14F-4D97-AF65-F5344CB8AC3E}">
        <p14:creationId xmlns:p14="http://schemas.microsoft.com/office/powerpoint/2010/main" val="377956677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65430" y="629268"/>
            <a:ext cx="6586491" cy="1286160"/>
          </a:xfrm>
        </p:spPr>
        <p:txBody>
          <a:bodyPr anchor="b">
            <a:normAutofit/>
          </a:bodyPr>
          <a:lstStyle/>
          <a:p>
            <a:r>
              <a:rPr lang="da-DK" b="1"/>
              <a:t>Fokusområder</a:t>
            </a:r>
            <a:endParaRPr lang="da-DK" b="1" dirty="0"/>
          </a:p>
        </p:txBody>
      </p:sp>
      <p:pic>
        <p:nvPicPr>
          <p:cNvPr id="5" name="Picture 2" descr="C:\Users\b017344\Desktop\forstørrelsesglas'COLOURBOX5172749.jpg">
            <a:extLst>
              <a:ext uri="{FF2B5EF4-FFF2-40B4-BE49-F238E27FC236}">
                <a16:creationId xmlns:a16="http://schemas.microsoft.com/office/drawing/2014/main" id="{E774CE98-9F47-4619-9C18-031314E6DA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1"/>
          <a:stretch/>
        </p:blipFill>
        <p:spPr bwMode="auto">
          <a:xfrm>
            <a:off x="211495" y="236604"/>
            <a:ext cx="3833885" cy="56719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Pladsholder til indhold 2"/>
          <p:cNvSpPr>
            <a:spLocks noGrp="1"/>
          </p:cNvSpPr>
          <p:nvPr>
            <p:ph idx="1"/>
          </p:nvPr>
        </p:nvSpPr>
        <p:spPr>
          <a:xfrm>
            <a:off x="4965431" y="2438400"/>
            <a:ext cx="6586489" cy="3785419"/>
          </a:xfrm>
        </p:spPr>
        <p:txBody>
          <a:bodyPr>
            <a:normAutofit/>
          </a:bodyPr>
          <a:lstStyle/>
          <a:p>
            <a:pPr marL="514350" indent="-514350">
              <a:buFont typeface="+mj-lt"/>
              <a:buAutoNum type="arabicPeriod"/>
            </a:pPr>
            <a:r>
              <a:rPr lang="da-DK" sz="2000" dirty="0"/>
              <a:t>Det brede arbejde med demokrati og medborgerskab</a:t>
            </a:r>
          </a:p>
          <a:p>
            <a:pPr marL="514350" indent="-514350">
              <a:buFont typeface="+mj-lt"/>
              <a:buAutoNum type="arabicPeriod"/>
            </a:pPr>
            <a:r>
              <a:rPr lang="da-DK" sz="2000" b="1" dirty="0"/>
              <a:t>Kritisk tænkning</a:t>
            </a:r>
          </a:p>
          <a:p>
            <a:pPr marL="514350" indent="-514350">
              <a:buFont typeface="+mj-lt"/>
              <a:buAutoNum type="arabicPeriod"/>
            </a:pPr>
            <a:r>
              <a:rPr lang="da-DK" sz="2000" dirty="0"/>
              <a:t>Dialog om kontroversielle emner</a:t>
            </a:r>
          </a:p>
          <a:p>
            <a:pPr marL="514350" indent="-514350">
              <a:buFont typeface="+mj-lt"/>
              <a:buAutoNum type="arabicPeriod"/>
            </a:pPr>
            <a:r>
              <a:rPr lang="da-DK" sz="2000" dirty="0"/>
              <a:t>Undgå marginalisering af børn og unge</a:t>
            </a:r>
          </a:p>
          <a:p>
            <a:pPr marL="514350" indent="-514350">
              <a:buFont typeface="+mj-lt"/>
              <a:buAutoNum type="arabicPeriod"/>
            </a:pPr>
            <a:r>
              <a:rPr lang="da-DK" sz="2000" dirty="0"/>
              <a:t>Forældresamarbejde</a:t>
            </a:r>
          </a:p>
          <a:p>
            <a:pPr marL="514350" indent="-514350">
              <a:buFont typeface="+mj-lt"/>
              <a:buAutoNum type="arabicPeriod"/>
            </a:pPr>
            <a:r>
              <a:rPr lang="da-DK" sz="2000" dirty="0"/>
              <a:t>Institutioners bekymring i forhold til ekstremisme, radikalisering og negativ social kontrol</a:t>
            </a:r>
          </a:p>
          <a:p>
            <a:pPr marL="461963" lvl="1" indent="0">
              <a:buNone/>
            </a:pPr>
            <a:endParaRPr lang="da-DK" sz="2000" dirty="0"/>
          </a:p>
          <a:p>
            <a:pPr marL="0" indent="0">
              <a:buNone/>
            </a:pPr>
            <a:endParaRPr lang="da-DK" sz="2000" dirty="0"/>
          </a:p>
        </p:txBody>
      </p:sp>
    </p:spTree>
    <p:extLst>
      <p:ext uri="{BB962C8B-B14F-4D97-AF65-F5344CB8AC3E}">
        <p14:creationId xmlns:p14="http://schemas.microsoft.com/office/powerpoint/2010/main" val="235374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graphicFrame>
        <p:nvGraphicFramePr>
          <p:cNvPr id="11" name="Pladsholder til indhold 10"/>
          <p:cNvGraphicFramePr>
            <a:graphicFrameLocks noGrp="1"/>
          </p:cNvGraphicFramePr>
          <p:nvPr>
            <p:ph idx="1"/>
            <p:extLst>
              <p:ext uri="{D42A27DB-BD31-4B8C-83A1-F6EECF244321}">
                <p14:modId xmlns:p14="http://schemas.microsoft.com/office/powerpoint/2010/main" val="1056697173"/>
              </p:ext>
            </p:extLst>
          </p:nvPr>
        </p:nvGraphicFramePr>
        <p:xfrm>
          <a:off x="815759" y="349178"/>
          <a:ext cx="10377576" cy="6013686"/>
        </p:xfrm>
        <a:graphic>
          <a:graphicData uri="http://schemas.openxmlformats.org/drawingml/2006/table">
            <a:tbl>
              <a:tblPr/>
              <a:tblGrid>
                <a:gridCol w="2469017">
                  <a:extLst>
                    <a:ext uri="{9D8B030D-6E8A-4147-A177-3AD203B41FA5}">
                      <a16:colId xmlns:a16="http://schemas.microsoft.com/office/drawing/2014/main" val="2753536965"/>
                    </a:ext>
                  </a:extLst>
                </a:gridCol>
                <a:gridCol w="2234126">
                  <a:extLst>
                    <a:ext uri="{9D8B030D-6E8A-4147-A177-3AD203B41FA5}">
                      <a16:colId xmlns:a16="http://schemas.microsoft.com/office/drawing/2014/main" val="970082313"/>
                    </a:ext>
                  </a:extLst>
                </a:gridCol>
                <a:gridCol w="2030952">
                  <a:extLst>
                    <a:ext uri="{9D8B030D-6E8A-4147-A177-3AD203B41FA5}">
                      <a16:colId xmlns:a16="http://schemas.microsoft.com/office/drawing/2014/main" val="1005881045"/>
                    </a:ext>
                  </a:extLst>
                </a:gridCol>
                <a:gridCol w="1964487">
                  <a:extLst>
                    <a:ext uri="{9D8B030D-6E8A-4147-A177-3AD203B41FA5}">
                      <a16:colId xmlns:a16="http://schemas.microsoft.com/office/drawing/2014/main" val="2368440906"/>
                    </a:ext>
                  </a:extLst>
                </a:gridCol>
                <a:gridCol w="1678994">
                  <a:extLst>
                    <a:ext uri="{9D8B030D-6E8A-4147-A177-3AD203B41FA5}">
                      <a16:colId xmlns:a16="http://schemas.microsoft.com/office/drawing/2014/main" val="577967529"/>
                    </a:ext>
                  </a:extLst>
                </a:gridCol>
              </a:tblGrid>
              <a:tr h="329619">
                <a:tc>
                  <a:txBody>
                    <a:bodyPr/>
                    <a:lstStyle/>
                    <a:p>
                      <a:pPr marL="1270" indent="-2540" algn="ctr">
                        <a:lnSpc>
                          <a:spcPct val="106000"/>
                        </a:lnSpc>
                        <a:spcAft>
                          <a:spcPts val="0"/>
                        </a:spcAft>
                      </a:pPr>
                      <a:r>
                        <a:rPr lang="da-DK" sz="1000" b="1">
                          <a:solidFill>
                            <a:srgbClr val="000000"/>
                          </a:solidFill>
                          <a:effectLst/>
                          <a:latin typeface="Calibri" panose="020F0502020204030204" pitchFamily="34" charset="0"/>
                          <a:ea typeface="Calibri" panose="020F0502020204030204" pitchFamily="34" charset="0"/>
                        </a:rPr>
                        <a:t>Indsatser/Aktiviteter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270" indent="-2540" algn="ctr">
                        <a:lnSpc>
                          <a:spcPct val="106000"/>
                        </a:lnSpc>
                        <a:spcAft>
                          <a:spcPts val="0"/>
                        </a:spcAft>
                      </a:pPr>
                      <a:r>
                        <a:rPr lang="da-DK" sz="1000" b="1">
                          <a:solidFill>
                            <a:srgbClr val="000000"/>
                          </a:solidFill>
                          <a:effectLst/>
                          <a:latin typeface="Calibri" panose="020F0502020204030204" pitchFamily="34" charset="0"/>
                          <a:ea typeface="Calibri" panose="020F0502020204030204" pitchFamily="34" charset="0"/>
                        </a:rPr>
                        <a:t>Delmål</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1270" indent="-2540" algn="ctr">
                        <a:lnSpc>
                          <a:spcPct val="106000"/>
                        </a:lnSpc>
                        <a:spcAft>
                          <a:spcPts val="0"/>
                        </a:spcAft>
                      </a:pPr>
                      <a:r>
                        <a:rPr lang="da-DK" sz="1000" b="1">
                          <a:solidFill>
                            <a:srgbClr val="000000"/>
                          </a:solidFill>
                          <a:effectLst/>
                          <a:latin typeface="Calibri" panose="020F0502020204030204" pitchFamily="34" charset="0"/>
                          <a:ea typeface="Calibri" panose="020F0502020204030204" pitchFamily="34" charset="0"/>
                        </a:rPr>
                        <a:t>Tegn</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1270" indent="-2540" algn="ctr">
                        <a:lnSpc>
                          <a:spcPct val="106000"/>
                        </a:lnSpc>
                        <a:spcAft>
                          <a:spcPts val="0"/>
                        </a:spcAft>
                      </a:pPr>
                      <a:r>
                        <a:rPr lang="da-DK" sz="1000" b="1">
                          <a:solidFill>
                            <a:srgbClr val="000000"/>
                          </a:solidFill>
                          <a:effectLst/>
                          <a:latin typeface="Calibri" panose="020F0502020204030204" pitchFamily="34" charset="0"/>
                          <a:ea typeface="Calibri" panose="020F0502020204030204" pitchFamily="34" charset="0"/>
                        </a:rPr>
                        <a:t>Mål </a:t>
                      </a:r>
                      <a:endParaRPr lang="da-DK" sz="700">
                        <a:effectLst/>
                        <a:latin typeface="Calibri" panose="020F0502020204030204" pitchFamily="34" charset="0"/>
                        <a:ea typeface="Calibri" panose="020F0502020204030204" pitchFamily="34" charset="0"/>
                      </a:endParaRPr>
                    </a:p>
                    <a:p>
                      <a:pPr marL="1270" indent="-2540" algn="ctr">
                        <a:lnSpc>
                          <a:spcPct val="106000"/>
                        </a:lnSpc>
                        <a:spcAft>
                          <a:spcPts val="0"/>
                        </a:spcAft>
                      </a:pPr>
                      <a:r>
                        <a:rPr lang="da-DK" sz="1000" b="1">
                          <a:solidFill>
                            <a:srgbClr val="000000"/>
                          </a:solidFill>
                          <a:effectLst/>
                          <a:latin typeface="Calibri" panose="020F0502020204030204" pitchFamily="34" charset="0"/>
                          <a:ea typeface="Calibri" panose="020F0502020204030204" pitchFamily="34" charset="0"/>
                        </a:rPr>
                        <a:t>(2 år)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1270" indent="-2540" algn="ctr">
                        <a:lnSpc>
                          <a:spcPct val="106000"/>
                        </a:lnSpc>
                        <a:spcAft>
                          <a:spcPts val="0"/>
                        </a:spcAft>
                      </a:pPr>
                      <a:r>
                        <a:rPr lang="da-DK" sz="1000" b="1">
                          <a:solidFill>
                            <a:srgbClr val="000000"/>
                          </a:solidFill>
                          <a:effectLst/>
                          <a:latin typeface="Calibri" panose="020F0502020204030204" pitchFamily="34" charset="0"/>
                          <a:ea typeface="Calibri" panose="020F0502020204030204" pitchFamily="34" charset="0"/>
                        </a:rPr>
                        <a:t>Langsigtet mål</a:t>
                      </a:r>
                      <a:endParaRPr lang="da-DK" sz="700">
                        <a:effectLst/>
                        <a:latin typeface="Calibri" panose="020F0502020204030204" pitchFamily="34" charset="0"/>
                        <a:ea typeface="Calibri" panose="020F0502020204030204" pitchFamily="34" charset="0"/>
                      </a:endParaRPr>
                    </a:p>
                    <a:p>
                      <a:pPr marL="1270" indent="-2540" algn="ctr">
                        <a:lnSpc>
                          <a:spcPct val="106000"/>
                        </a:lnSpc>
                        <a:spcAft>
                          <a:spcPts val="0"/>
                        </a:spcAft>
                      </a:pPr>
                      <a:r>
                        <a:rPr lang="da-DK" sz="1000" b="1">
                          <a:effectLst/>
                          <a:latin typeface="Calibri" panose="020F0502020204030204" pitchFamily="34" charset="0"/>
                          <a:ea typeface="Calibri" panose="020F0502020204030204" pitchFamily="34" charset="0"/>
                        </a:rPr>
                        <a:t>(3</a:t>
                      </a:r>
                      <a:r>
                        <a:rPr lang="da-DK" sz="1000" b="1">
                          <a:solidFill>
                            <a:srgbClr val="000000"/>
                          </a:solidFill>
                          <a:effectLst/>
                          <a:latin typeface="Calibri" panose="020F0502020204030204" pitchFamily="34" charset="0"/>
                          <a:ea typeface="Calibri" panose="020F0502020204030204" pitchFamily="34" charset="0"/>
                        </a:rPr>
                        <a:t> år)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436136793"/>
                  </a:ext>
                </a:extLst>
              </a:tr>
              <a:tr h="293422">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Oplæg og øvelser i kritisk tænkning for </a:t>
                      </a: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og </a:t>
                      </a:r>
                      <a:r>
                        <a:rPr lang="da-DK" sz="800">
                          <a:effectLst/>
                          <a:latin typeface="Calibri" panose="020F0502020204030204" pitchFamily="34" charset="0"/>
                          <a:ea typeface="Calibri" panose="020F0502020204030204" pitchFamily="34" charset="0"/>
                        </a:rPr>
                        <a:t>børn</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Åbenhed og diskussion om samfundets diskurser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går i dialog om kontroversielle emner og medinddrager </a:t>
                      </a:r>
                      <a:r>
                        <a:rPr lang="da-DK" sz="800">
                          <a:effectLst/>
                          <a:latin typeface="Calibri" panose="020F0502020204030204" pitchFamily="34" charset="0"/>
                          <a:ea typeface="Calibri" panose="020F0502020204030204" pitchFamily="34" charset="0"/>
                        </a:rPr>
                        <a:t>børn</a:t>
                      </a:r>
                      <a:r>
                        <a:rPr lang="da-DK" sz="800">
                          <a:solidFill>
                            <a:srgbClr val="000000"/>
                          </a:solidFill>
                          <a:effectLst/>
                          <a:latin typeface="Calibri" panose="020F0502020204030204" pitchFamily="34" charset="0"/>
                          <a:ea typeface="Calibri" panose="020F0502020204030204" pitchFamily="34" charset="0"/>
                        </a:rPr>
                        <a:t> (og </a:t>
                      </a:r>
                      <a:r>
                        <a:rPr lang="da-DK" sz="800">
                          <a:effectLst/>
                          <a:latin typeface="Calibri" panose="020F0502020204030204" pitchFamily="34" charset="0"/>
                          <a:ea typeface="Calibri" panose="020F0502020204030204" pitchFamily="34" charset="0"/>
                        </a:rPr>
                        <a:t>børn</a:t>
                      </a:r>
                      <a:r>
                        <a:rPr lang="da-DK" sz="800">
                          <a:solidFill>
                            <a:srgbClr val="000000"/>
                          </a:solidFill>
                          <a:effectLst/>
                          <a:latin typeface="Calibri" panose="020F0502020204030204" pitchFamily="34" charset="0"/>
                          <a:ea typeface="Calibri" panose="020F0502020204030204" pitchFamily="34" charset="0"/>
                        </a:rPr>
                        <a:t>/</a:t>
                      </a: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a:t>
                      </a:r>
                      <a:r>
                        <a:rPr lang="da-DK" sz="800">
                          <a:effectLst/>
                          <a:latin typeface="Calibri" panose="020F0502020204030204" pitchFamily="34" charset="0"/>
                          <a:ea typeface="Calibri" panose="020F0502020204030204" pitchFamily="34" charset="0"/>
                        </a:rPr>
                        <a:t>imellem</a:t>
                      </a:r>
                      <a:r>
                        <a:rPr lang="da-DK" sz="800">
                          <a:solidFill>
                            <a:srgbClr val="000000"/>
                          </a:solidFill>
                          <a:effectLst/>
                          <a:latin typeface="Calibri" panose="020F0502020204030204" pitchFamily="34" charset="0"/>
                          <a:ea typeface="Calibri" panose="020F0502020204030204" pitchFamily="34" charset="0"/>
                        </a:rPr>
                        <a:t>)</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Vores </a:t>
                      </a:r>
                      <a:r>
                        <a:rPr lang="da-DK" sz="800">
                          <a:effectLst/>
                          <a:latin typeface="Calibri" panose="020F0502020204030204" pitchFamily="34" charset="0"/>
                          <a:ea typeface="Calibri" panose="020F0502020204030204" pitchFamily="34" charset="0"/>
                        </a:rPr>
                        <a:t>børn</a:t>
                      </a:r>
                      <a:r>
                        <a:rPr lang="da-DK" sz="800">
                          <a:solidFill>
                            <a:srgbClr val="000000"/>
                          </a:solidFill>
                          <a:effectLst/>
                          <a:latin typeface="Calibri" panose="020F0502020204030204" pitchFamily="34" charset="0"/>
                          <a:ea typeface="Calibri" panose="020F0502020204030204" pitchFamily="34" charset="0"/>
                        </a:rPr>
                        <a:t> er aktivt deltagende i diskussioner og i </a:t>
                      </a:r>
                      <a:r>
                        <a:rPr lang="da-DK" sz="800">
                          <a:effectLst/>
                          <a:latin typeface="Calibri" panose="020F0502020204030204" pitchFamily="34" charset="0"/>
                          <a:ea typeface="Calibri" panose="020F0502020204030204" pitchFamily="34" charset="0"/>
                        </a:rPr>
                        <a:t>aktiviteter/undervisning</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7">
                  <a:txBody>
                    <a:bodyPr/>
                    <a:lstStyle/>
                    <a:p>
                      <a:pPr indent="-1270" algn="ctr">
                        <a:lnSpc>
                          <a:spcPct val="106000"/>
                        </a:lnSpc>
                        <a:spcAft>
                          <a:spcPts val="0"/>
                        </a:spcAft>
                      </a:pPr>
                      <a:r>
                        <a:rPr lang="da-DK" sz="800" dirty="0">
                          <a:effectLst/>
                          <a:latin typeface="Calibri" panose="020F0502020204030204" pitchFamily="34" charset="0"/>
                          <a:ea typeface="Calibri" panose="020F0502020204030204" pitchFamily="34" charset="0"/>
                        </a:rPr>
                        <a:t>Skole og børnehave har et integreret samarbejde med forældre om børnenes dannelse og medborgerskab, hvor kritisk tænkning er i konstant fokus i skolens og børnehavens aktiviteter </a:t>
                      </a:r>
                      <a:endParaRPr lang="da-DK" sz="700" dirty="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dirty="0">
                          <a:effectLst/>
                          <a:latin typeface="Calibri" panose="020F0502020204030204" pitchFamily="34" charset="0"/>
                          <a:ea typeface="Calibri" panose="020F0502020204030204" pitchFamily="34" charset="0"/>
                        </a:rPr>
                        <a:t> </a:t>
                      </a:r>
                      <a:endParaRPr lang="da-DK" sz="700" dirty="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dirty="0">
                          <a:effectLst/>
                          <a:latin typeface="Calibri" panose="020F0502020204030204" pitchFamily="34" charset="0"/>
                          <a:ea typeface="Calibri" panose="020F0502020204030204" pitchFamily="34" charset="0"/>
                        </a:rPr>
                        <a:t> </a:t>
                      </a:r>
                      <a:endParaRPr lang="da-DK" sz="700" dirty="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dirty="0">
                          <a:effectLst/>
                          <a:latin typeface="Calibri" panose="020F0502020204030204" pitchFamily="34" charset="0"/>
                          <a:ea typeface="Calibri" panose="020F0502020204030204" pitchFamily="34" charset="0"/>
                        </a:rPr>
                        <a:t> </a:t>
                      </a:r>
                      <a:endParaRPr lang="da-DK" sz="700" dirty="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27361842"/>
                  </a:ext>
                </a:extLst>
              </a:tr>
              <a:tr h="583284">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Invitere oplæg og materialer udefra</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Opnå brug af – og fællesskab om – kritisk tænkning </a:t>
                      </a: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og </a:t>
                      </a:r>
                      <a:r>
                        <a:rPr lang="da-DK" sz="800">
                          <a:effectLst/>
                          <a:latin typeface="Calibri" panose="020F0502020204030204" pitchFamily="34" charset="0"/>
                          <a:ea typeface="Calibri" panose="020F0502020204030204" pitchFamily="34" charset="0"/>
                        </a:rPr>
                        <a:t>børn</a:t>
                      </a:r>
                      <a:r>
                        <a:rPr lang="da-DK" sz="800">
                          <a:solidFill>
                            <a:srgbClr val="000000"/>
                          </a:solidFill>
                          <a:effectLst/>
                          <a:latin typeface="Calibri" panose="020F0502020204030204" pitchFamily="34" charset="0"/>
                          <a:ea typeface="Calibri" panose="020F0502020204030204" pitchFamily="34" charset="0"/>
                        </a:rPr>
                        <a:t> imellem</a:t>
                      </a:r>
                      <a:endParaRPr lang="da-DK" sz="70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Fælles sprog om demokrati, medborgerskab og kritisk tænkning</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Vores </a:t>
                      </a:r>
                      <a:r>
                        <a:rPr lang="da-DK" sz="800">
                          <a:effectLst/>
                          <a:latin typeface="Calibri" panose="020F0502020204030204" pitchFamily="34" charset="0"/>
                          <a:ea typeface="Calibri" panose="020F0502020204030204" pitchFamily="34" charset="0"/>
                        </a:rPr>
                        <a:t>børn</a:t>
                      </a:r>
                      <a:r>
                        <a:rPr lang="da-DK" sz="800">
                          <a:solidFill>
                            <a:srgbClr val="000000"/>
                          </a:solidFill>
                          <a:effectLst/>
                          <a:latin typeface="Calibri" panose="020F0502020204030204" pitchFamily="34" charset="0"/>
                          <a:ea typeface="Calibri" panose="020F0502020204030204" pitchFamily="34" charset="0"/>
                        </a:rPr>
                        <a:t> respekterer hinanden, lytter og går i dialog med hinanden på tværs af forskelligheder og køn</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dirty="0">
                          <a:solidFill>
                            <a:srgbClr val="000000"/>
                          </a:solidFill>
                          <a:effectLst/>
                          <a:latin typeface="Calibri" panose="020F0502020204030204" pitchFamily="34" charset="0"/>
                          <a:ea typeface="Calibri" panose="020F0502020204030204" pitchFamily="34" charset="0"/>
                        </a:rPr>
                        <a:t>Vores </a:t>
                      </a:r>
                      <a:r>
                        <a:rPr lang="da-DK" sz="800" dirty="0">
                          <a:effectLst/>
                          <a:latin typeface="Calibri" panose="020F0502020204030204" pitchFamily="34" charset="0"/>
                          <a:ea typeface="Calibri" panose="020F0502020204030204" pitchFamily="34" charset="0"/>
                        </a:rPr>
                        <a:t>børn</a:t>
                      </a:r>
                      <a:r>
                        <a:rPr lang="da-DK" sz="800" dirty="0">
                          <a:solidFill>
                            <a:srgbClr val="000000"/>
                          </a:solidFill>
                          <a:effectLst/>
                          <a:latin typeface="Calibri" panose="020F0502020204030204" pitchFamily="34" charset="0"/>
                          <a:ea typeface="Calibri" panose="020F0502020204030204" pitchFamily="34" charset="0"/>
                        </a:rPr>
                        <a:t> tænker og agerer som kritisk tænkende individer</a:t>
                      </a:r>
                      <a:endParaRPr lang="da-DK" sz="700" dirty="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da-DK"/>
                    </a:p>
                  </a:txBody>
                  <a:tcPr/>
                </a:tc>
                <a:extLst>
                  <a:ext uri="{0D108BD9-81ED-4DB2-BD59-A6C34878D82A}">
                    <a16:rowId xmlns:a16="http://schemas.microsoft.com/office/drawing/2014/main" val="4136430257"/>
                  </a:ext>
                </a:extLst>
              </a:tr>
              <a:tr h="365888">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og </a:t>
                      </a:r>
                      <a:r>
                        <a:rPr lang="da-DK" sz="800">
                          <a:effectLst/>
                          <a:latin typeface="Calibri" panose="020F0502020204030204" pitchFamily="34" charset="0"/>
                          <a:ea typeface="Calibri" panose="020F0502020204030204" pitchFamily="34" charset="0"/>
                        </a:rPr>
                        <a:t>børn</a:t>
                      </a:r>
                      <a:r>
                        <a:rPr lang="da-DK" sz="800">
                          <a:solidFill>
                            <a:srgbClr val="000000"/>
                          </a:solidFill>
                          <a:effectLst/>
                          <a:latin typeface="Calibri" panose="020F0502020204030204" pitchFamily="34" charset="0"/>
                          <a:ea typeface="Calibri" panose="020F0502020204030204" pitchFamily="34" charset="0"/>
                        </a:rPr>
                        <a:t> får mere viden om demokrati og medborgerskab</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Opnå fællesskab med HC. </a:t>
                      </a:r>
                      <a:r>
                        <a:rPr lang="da-DK" sz="800">
                          <a:effectLst/>
                          <a:latin typeface="Calibri" panose="020F0502020204030204" pitchFamily="34" charset="0"/>
                          <a:ea typeface="Calibri" panose="020F0502020204030204" pitchFamily="34" charset="0"/>
                        </a:rPr>
                        <a:t>Andersen Skolen, </a:t>
                      </a:r>
                      <a:r>
                        <a:rPr lang="da-DK" sz="800">
                          <a:solidFill>
                            <a:srgbClr val="000000"/>
                          </a:solidFill>
                          <a:effectLst/>
                          <a:latin typeface="Calibri" panose="020F0502020204030204" pitchFamily="34" charset="0"/>
                          <a:ea typeface="Calibri" panose="020F0502020204030204" pitchFamily="34" charset="0"/>
                        </a:rPr>
                        <a:t>Abildgårdskolen og Odense </a:t>
                      </a:r>
                      <a:r>
                        <a:rPr lang="da-DK" sz="800">
                          <a:effectLst/>
                          <a:latin typeface="Calibri" panose="020F0502020204030204" pitchFamily="34" charset="0"/>
                          <a:ea typeface="Calibri" panose="020F0502020204030204" pitchFamily="34" charset="0"/>
                        </a:rPr>
                        <a:t>Privatskole</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Vores børn venter på, at det bliver deres tur, fx r</a:t>
                      </a:r>
                      <a:r>
                        <a:rPr lang="da-DK" sz="800">
                          <a:effectLst/>
                          <a:latin typeface="Calibri" panose="020F0502020204030204" pitchFamily="34" charset="0"/>
                          <a:ea typeface="Calibri" panose="020F0502020204030204" pitchFamily="34" charset="0"/>
                        </a:rPr>
                        <a:t>ækker de hånden op og de står i kø</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går i dialog og arbejder med kritisk tænkning som en integreret del af </a:t>
                      </a:r>
                      <a:r>
                        <a:rPr lang="da-DK" sz="800">
                          <a:effectLst/>
                          <a:latin typeface="Calibri" panose="020F0502020204030204" pitchFamily="34" charset="0"/>
                          <a:ea typeface="Calibri" panose="020F0502020204030204" pitchFamily="34" charset="0"/>
                        </a:rPr>
                        <a:t>aktiviteter/undervisning</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da-DK"/>
                    </a:p>
                  </a:txBody>
                  <a:tcPr/>
                </a:tc>
                <a:extLst>
                  <a:ext uri="{0D108BD9-81ED-4DB2-BD59-A6C34878D82A}">
                    <a16:rowId xmlns:a16="http://schemas.microsoft.com/office/drawing/2014/main" val="23503204"/>
                  </a:ext>
                </a:extLst>
              </a:tr>
              <a:tr h="438353">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og </a:t>
                      </a:r>
                      <a:r>
                        <a:rPr lang="da-DK" sz="800">
                          <a:effectLst/>
                          <a:latin typeface="Calibri" panose="020F0502020204030204" pitchFamily="34" charset="0"/>
                          <a:ea typeface="Calibri" panose="020F0502020204030204" pitchFamily="34" charset="0"/>
                        </a:rPr>
                        <a:t>børn</a:t>
                      </a:r>
                      <a:r>
                        <a:rPr lang="da-DK" sz="800">
                          <a:solidFill>
                            <a:srgbClr val="000000"/>
                          </a:solidFill>
                          <a:effectLst/>
                          <a:latin typeface="Calibri" panose="020F0502020204030204" pitchFamily="34" charset="0"/>
                          <a:ea typeface="Calibri" panose="020F0502020204030204" pitchFamily="34" charset="0"/>
                        </a:rPr>
                        <a:t> besøger/får besøg af demokratiske institutioner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Faget ‘kulturfag’ er styrket (samt fagrækken?)</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Børnene løser uoverensstemmelser uden at blive udadreagerende</a:t>
                      </a: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Vores </a:t>
                      </a:r>
                      <a:r>
                        <a:rPr lang="da-DK" sz="800">
                          <a:effectLst/>
                          <a:latin typeface="Calibri" panose="020F0502020204030204" pitchFamily="34" charset="0"/>
                          <a:ea typeface="Calibri" panose="020F0502020204030204" pitchFamily="34" charset="0"/>
                        </a:rPr>
                        <a:t>børn</a:t>
                      </a:r>
                      <a:r>
                        <a:rPr lang="da-DK" sz="800">
                          <a:solidFill>
                            <a:srgbClr val="000000"/>
                          </a:solidFill>
                          <a:effectLst/>
                          <a:latin typeface="Calibri" panose="020F0502020204030204" pitchFamily="34" charset="0"/>
                          <a:ea typeface="Calibri" panose="020F0502020204030204" pitchFamily="34" charset="0"/>
                        </a:rPr>
                        <a:t> går i dialog og har kompetencer i kritisk tænkning, herunder at de</a:t>
                      </a:r>
                      <a:r>
                        <a:rPr lang="da-DK" sz="800">
                          <a:effectLst/>
                          <a:latin typeface="Calibri" panose="020F0502020204030204" pitchFamily="34" charset="0"/>
                          <a:ea typeface="Calibri" panose="020F0502020204030204" pitchFamily="34" charset="0"/>
                        </a:rPr>
                        <a:t> forholder sig kritisk i forhold til sociale medier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da-DK"/>
                    </a:p>
                  </a:txBody>
                  <a:tcPr/>
                </a:tc>
                <a:extLst>
                  <a:ext uri="{0D108BD9-81ED-4DB2-BD59-A6C34878D82A}">
                    <a16:rowId xmlns:a16="http://schemas.microsoft.com/office/drawing/2014/main" val="323152380"/>
                  </a:ext>
                </a:extLst>
              </a:tr>
              <a:tr h="293422">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Deltagelse i kulturuge</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har kompetencer i kritisk tænkning</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Børnene bringer emner på banen</a:t>
                      </a:r>
                      <a:r>
                        <a:rPr lang="da-DK" sz="800">
                          <a:effectLst/>
                          <a:latin typeface="Calibri" panose="020F0502020204030204" pitchFamily="34" charset="0"/>
                          <a:ea typeface="Calibri" panose="020F0502020204030204" pitchFamily="34" charset="0"/>
                        </a:rPr>
                        <a:t>, som de undrer sig over; også emner fra diverse medier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Forældre støtter skolens og børnehavens arbejde med kritisk tænkning</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da-DK"/>
                    </a:p>
                  </a:txBody>
                  <a:tcPr/>
                </a:tc>
                <a:extLst>
                  <a:ext uri="{0D108BD9-81ED-4DB2-BD59-A6C34878D82A}">
                    <a16:rowId xmlns:a16="http://schemas.microsoft.com/office/drawing/2014/main" val="3182147391"/>
                  </a:ext>
                </a:extLst>
              </a:tr>
              <a:tr h="369330">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Konference om forældresamarbejde</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Personale indtænker forældre i skole-hjem-samtale</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Børnene evner at styre deres følelses</a:t>
                      </a:r>
                      <a:r>
                        <a:rPr lang="da-DK" sz="800">
                          <a:effectLst/>
                          <a:latin typeface="Calibri" panose="020F0502020204030204" pitchFamily="34" charset="0"/>
                          <a:ea typeface="Calibri" panose="020F0502020204030204" pitchFamily="34" charset="0"/>
                        </a:rPr>
                        <a:t>mæssige </a:t>
                      </a:r>
                      <a:r>
                        <a:rPr lang="da-DK" sz="800">
                          <a:solidFill>
                            <a:srgbClr val="000000"/>
                          </a:solidFill>
                          <a:effectLst/>
                          <a:latin typeface="Calibri" panose="020F0502020204030204" pitchFamily="34" charset="0"/>
                          <a:ea typeface="Calibri" panose="020F0502020204030204" pitchFamily="34" charset="0"/>
                        </a:rPr>
                        <a:t>respons på frustrationer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7000"/>
                        </a:lnSpc>
                        <a:spcAft>
                          <a:spcPts val="0"/>
                        </a:spcAft>
                      </a:pPr>
                      <a:r>
                        <a:rPr lang="da-DK" sz="800">
                          <a:effectLst/>
                          <a:latin typeface="Calibri" panose="020F0502020204030204" pitchFamily="34" charset="0"/>
                          <a:ea typeface="Calibri" panose="020F0502020204030204" pitchFamily="34" charset="0"/>
                        </a:rPr>
                        <a:t>At børnene ved konflikter kan skelne mellem symptomer på problemet og selve problemet</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da-DK"/>
                    </a:p>
                  </a:txBody>
                  <a:tcPr/>
                </a:tc>
                <a:extLst>
                  <a:ext uri="{0D108BD9-81ED-4DB2-BD59-A6C34878D82A}">
                    <a16:rowId xmlns:a16="http://schemas.microsoft.com/office/drawing/2014/main" val="1306475087"/>
                  </a:ext>
                </a:extLst>
              </a:tr>
              <a:tr h="510819">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Emneuge med fokus på  trivsel/adfærd/sprog mm:</a:t>
                      </a:r>
                      <a:endParaRPr lang="da-DK" sz="70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a:effectLst/>
                          <a:latin typeface="Calibri" panose="020F0502020204030204" pitchFamily="34" charset="0"/>
                          <a:ea typeface="Calibri" panose="020F0502020204030204" pitchFamily="34" charset="0"/>
                        </a:rPr>
                        <a:t>animationer</a:t>
                      </a:r>
                      <a:endParaRPr lang="da-DK" sz="70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a:effectLst/>
                          <a:latin typeface="Calibri" panose="020F0502020204030204" pitchFamily="34" charset="0"/>
                          <a:ea typeface="Calibri" panose="020F0502020204030204" pitchFamily="34" charset="0"/>
                        </a:rPr>
                        <a:t>tegneserier</a:t>
                      </a:r>
                      <a:endParaRPr lang="da-DK" sz="70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a:effectLst/>
                          <a:latin typeface="Calibri" panose="020F0502020204030204" pitchFamily="34" charset="0"/>
                          <a:ea typeface="Calibri" panose="020F0502020204030204" pitchFamily="34" charset="0"/>
                        </a:rPr>
                        <a:t>videoer</a:t>
                      </a:r>
                      <a:endParaRPr lang="da-DK" sz="70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a:effectLst/>
                          <a:latin typeface="Calibri" panose="020F0502020204030204" pitchFamily="34" charset="0"/>
                          <a:ea typeface="Calibri" panose="020F0502020204030204" pitchFamily="34" charset="0"/>
                        </a:rPr>
                        <a:t>skuespil</a:t>
                      </a:r>
                      <a:endParaRPr lang="da-DK" sz="70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a:effectLst/>
                          <a:latin typeface="Calibri" panose="020F0502020204030204" pitchFamily="34" charset="0"/>
                          <a:ea typeface="Calibri" panose="020F0502020204030204" pitchFamily="34" charset="0"/>
                        </a:rPr>
                        <a:t>musik</a:t>
                      </a: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Personale</a:t>
                      </a:r>
                      <a:r>
                        <a:rPr lang="da-DK" sz="800">
                          <a:solidFill>
                            <a:srgbClr val="000000"/>
                          </a:solidFill>
                          <a:effectLst/>
                          <a:latin typeface="Calibri" panose="020F0502020204030204" pitchFamily="34" charset="0"/>
                          <a:ea typeface="Calibri" panose="020F0502020204030204" pitchFamily="34" charset="0"/>
                        </a:rPr>
                        <a:t> har kompetencer til dialog med forældre</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Børnene er i højere grad undervisningsparate, dvs. de sætter sig på deres pladser og finder deres ting frem, når klokken ringer</a:t>
                      </a: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At børnene aktivt kan anvende en konflikthåndteringsmo-</a:t>
                      </a:r>
                      <a:endParaRPr lang="da-DK" sz="700">
                        <a:effectLst/>
                        <a:latin typeface="Calibri" panose="020F0502020204030204" pitchFamily="34" charset="0"/>
                        <a:ea typeface="Calibri" panose="020F0502020204030204" pitchFamily="34" charset="0"/>
                      </a:endParaRPr>
                    </a:p>
                    <a:p>
                      <a:pPr indent="-1270" algn="ctr">
                        <a:lnSpc>
                          <a:spcPct val="106000"/>
                        </a:lnSpc>
                        <a:spcAft>
                          <a:spcPts val="0"/>
                        </a:spcAft>
                      </a:pPr>
                      <a:r>
                        <a:rPr lang="da-DK" sz="800">
                          <a:effectLst/>
                          <a:latin typeface="Calibri" panose="020F0502020204030204" pitchFamily="34" charset="0"/>
                          <a:ea typeface="Calibri" panose="020F0502020204030204" pitchFamily="34" charset="0"/>
                        </a:rPr>
                        <a:t>del, evt. vha. en voksen</a:t>
                      </a: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da-DK"/>
                    </a:p>
                  </a:txBody>
                  <a:tcPr/>
                </a:tc>
                <a:extLst>
                  <a:ext uri="{0D108BD9-81ED-4DB2-BD59-A6C34878D82A}">
                    <a16:rowId xmlns:a16="http://schemas.microsoft.com/office/drawing/2014/main" val="1262650719"/>
                  </a:ext>
                </a:extLst>
              </a:tr>
              <a:tr h="365888">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klasseledelseskursus for lærere</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At børnene bliver mindre impulsstyrede og opnår en højere grad af indre frem for ydre styring</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147206857"/>
                  </a:ext>
                </a:extLst>
              </a:tr>
              <a:tr h="365888">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Deltage i “festival for fremtiden” (om verdensmålene)</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At børnene i højere grad reflekterer over hvilken situation de befinder sig i, og hvad der forventes af dem i den situation</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875493848"/>
                  </a:ext>
                </a:extLst>
              </a:tr>
              <a:tr h="220957">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Flere sociale arrangementer - også ud af huset arrangementer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63836614"/>
                  </a:ext>
                </a:extLst>
              </a:tr>
              <a:tr h="220957">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Net-etikette-forløb (om etik på nettet; målrettet mellemtrins- og udskolingselever)</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898159357"/>
                  </a:ext>
                </a:extLst>
              </a:tr>
              <a:tr h="438353">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“Meningslektier”, hvor børn og forældre i samarbejde skal reflektere over nogle emner/problemstillinger, der efterfølgende skal arbejdes med i klasserne</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54941491"/>
                  </a:ext>
                </a:extLst>
              </a:tr>
              <a:tr h="185140">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Besøge Odense arrest</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75206730"/>
                  </a:ext>
                </a:extLst>
              </a:tr>
              <a:tr h="185140">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Oplæg til elever fra politiet og SSP</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209649797"/>
                  </a:ext>
                </a:extLst>
              </a:tr>
              <a:tr h="220957">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Oplæg for de ældste om netadfærd (Samarbejde ml. Trygfonden og politiet)</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 algn="ctr">
                        <a:lnSpc>
                          <a:spcPct val="106000"/>
                        </a:lnSpc>
                        <a:spcAft>
                          <a:spcPts val="0"/>
                        </a:spcAft>
                      </a:pPr>
                      <a:r>
                        <a:rPr lang="da-DK" sz="800">
                          <a:solidFill>
                            <a:srgbClr val="000000"/>
                          </a:solidFill>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indent="-1270">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indent="-1270" algn="ctr">
                        <a:lnSpc>
                          <a:spcPct val="106000"/>
                        </a:lnSpc>
                        <a:spcAft>
                          <a:spcPts val="0"/>
                        </a:spcAft>
                      </a:pPr>
                      <a:r>
                        <a:rPr lang="da-DK" sz="800">
                          <a:effectLst/>
                          <a:latin typeface="Calibri" panose="020F0502020204030204" pitchFamily="34" charset="0"/>
                          <a:ea typeface="Calibri" panose="020F0502020204030204" pitchFamily="34" charset="0"/>
                        </a:rPr>
                        <a:t> </a:t>
                      </a:r>
                      <a:endParaRPr lang="da-DK" sz="70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indent="-1270" algn="ctr">
                        <a:lnSpc>
                          <a:spcPct val="106000"/>
                        </a:lnSpc>
                        <a:spcAft>
                          <a:spcPts val="0"/>
                        </a:spcAft>
                      </a:pPr>
                      <a:r>
                        <a:rPr lang="da-DK" sz="800" dirty="0">
                          <a:effectLst/>
                          <a:latin typeface="Calibri" panose="020F0502020204030204" pitchFamily="34" charset="0"/>
                          <a:ea typeface="Calibri" panose="020F0502020204030204" pitchFamily="34" charset="0"/>
                        </a:rPr>
                        <a:t> </a:t>
                      </a:r>
                      <a:endParaRPr lang="da-DK" sz="700" dirty="0">
                        <a:effectLst/>
                        <a:latin typeface="Calibri" panose="020F0502020204030204" pitchFamily="34" charset="0"/>
                        <a:ea typeface="Calibri" panose="020F0502020204030204" pitchFamily="34" charset="0"/>
                      </a:endParaRPr>
                    </a:p>
                  </a:txBody>
                  <a:tcPr marL="16123" marR="16123" marT="2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56670490"/>
                  </a:ext>
                </a:extLst>
              </a:tr>
            </a:tbl>
          </a:graphicData>
        </a:graphic>
      </p:graphicFrame>
      <p:sp>
        <p:nvSpPr>
          <p:cNvPr id="4" name="Pladsholder til dato 3"/>
          <p:cNvSpPr>
            <a:spLocks noGrp="1"/>
          </p:cNvSpPr>
          <p:nvPr>
            <p:ph type="dt" sz="half" idx="10"/>
          </p:nvPr>
        </p:nvSpPr>
        <p:spPr/>
        <p:txBody>
          <a:bodyPr/>
          <a:lstStyle/>
          <a:p>
            <a:fld id="{F9F0A9FE-7243-42BC-A71C-38DE25DCBAEC}" type="datetime2">
              <a:rPr lang="da-DK" noProof="0" smtClean="0"/>
              <a:t>18. november 2019</a:t>
            </a:fld>
            <a:endParaRPr lang="da-DK" noProof="0" dirty="0"/>
          </a:p>
        </p:txBody>
      </p:sp>
      <p:sp>
        <p:nvSpPr>
          <p:cNvPr id="5" name="Pladsholder til slidenummer 4"/>
          <p:cNvSpPr>
            <a:spLocks noGrp="1"/>
          </p:cNvSpPr>
          <p:nvPr>
            <p:ph type="sldNum" sz="quarter" idx="12"/>
          </p:nvPr>
        </p:nvSpPr>
        <p:spPr/>
        <p:txBody>
          <a:bodyPr/>
          <a:lstStyle/>
          <a:p>
            <a:fld id="{859873C9-BF5D-4A9A-BB31-45BBB7BABAF7}" type="slidenum">
              <a:rPr lang="da-DK" smtClean="0"/>
              <a:pPr/>
              <a:t>5</a:t>
            </a:fld>
            <a:endParaRPr lang="da-DK" dirty="0"/>
          </a:p>
        </p:txBody>
      </p:sp>
      <p:sp>
        <p:nvSpPr>
          <p:cNvPr id="6" name="Pladsholder til indhold 5"/>
          <p:cNvSpPr>
            <a:spLocks noGrp="1"/>
          </p:cNvSpPr>
          <p:nvPr>
            <p:ph idx="13"/>
          </p:nvPr>
        </p:nvSpPr>
        <p:spPr/>
        <p:txBody>
          <a:bodyPr/>
          <a:lstStyle/>
          <a:p>
            <a:endParaRPr lang="da-DK"/>
          </a:p>
        </p:txBody>
      </p:sp>
      <p:sp>
        <p:nvSpPr>
          <p:cNvPr id="7" name="Pladsholder til tekst 6"/>
          <p:cNvSpPr>
            <a:spLocks noGrp="1"/>
          </p:cNvSpPr>
          <p:nvPr>
            <p:ph type="body" sz="quarter" idx="14"/>
          </p:nvPr>
        </p:nvSpPr>
        <p:spPr/>
        <p:txBody>
          <a:bodyPr/>
          <a:lstStyle/>
          <a:p>
            <a:endParaRPr lang="da-DK"/>
          </a:p>
        </p:txBody>
      </p:sp>
      <p:sp>
        <p:nvSpPr>
          <p:cNvPr id="8" name="Pladsholder til tekst 7"/>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104769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8617" y="467891"/>
            <a:ext cx="7840557" cy="748627"/>
          </a:xfrm>
        </p:spPr>
        <p:txBody>
          <a:bodyPr/>
          <a:lstStyle/>
          <a:p>
            <a:r>
              <a:rPr lang="da-DK" dirty="0"/>
              <a:t>Udvalgte mål i jeres forandringsplan</a:t>
            </a:r>
          </a:p>
        </p:txBody>
      </p:sp>
      <p:sp>
        <p:nvSpPr>
          <p:cNvPr id="3" name="Pladsholder til indhold 2"/>
          <p:cNvSpPr>
            <a:spLocks noGrp="1"/>
          </p:cNvSpPr>
          <p:nvPr>
            <p:ph idx="1"/>
          </p:nvPr>
        </p:nvSpPr>
        <p:spPr>
          <a:xfrm>
            <a:off x="798617" y="1644652"/>
            <a:ext cx="4716357" cy="4651373"/>
          </a:xfrm>
        </p:spPr>
        <p:style>
          <a:lnRef idx="0">
            <a:schemeClr val="accent3"/>
          </a:lnRef>
          <a:fillRef idx="3">
            <a:schemeClr val="accent3"/>
          </a:fillRef>
          <a:effectRef idx="3">
            <a:schemeClr val="accent3"/>
          </a:effectRef>
          <a:fontRef idx="minor">
            <a:schemeClr val="lt1"/>
          </a:fontRef>
        </p:style>
        <p:txBody>
          <a:bodyPr/>
          <a:lstStyle/>
          <a:p>
            <a:pPr marL="0" lvl="0" indent="0" algn="ctr">
              <a:buNone/>
            </a:pPr>
            <a:r>
              <a:rPr lang="da-DK" sz="2800" b="1" dirty="0">
                <a:latin typeface="+mj-lt"/>
              </a:rPr>
              <a:t>Mål</a:t>
            </a:r>
          </a:p>
          <a:p>
            <a:pPr marL="0" lvl="0" indent="0" algn="ctr">
              <a:buNone/>
            </a:pPr>
            <a:r>
              <a:rPr lang="da-DK" i="1" dirty="0">
                <a:latin typeface="+mj-lt"/>
              </a:rPr>
              <a:t>Vores elever tænker og agerer som selvstændige kritiske individer</a:t>
            </a:r>
          </a:p>
          <a:p>
            <a:pPr marL="0" lvl="0" indent="0" algn="ctr">
              <a:buNone/>
            </a:pPr>
            <a:r>
              <a:rPr lang="da-DK" i="1" dirty="0">
                <a:latin typeface="+mj-lt"/>
              </a:rPr>
              <a:t>Vores lærere går i dialog og arbejder med kritisk tænkning, som en integreret del af aktiviteter og undervisningen</a:t>
            </a:r>
          </a:p>
          <a:p>
            <a:pPr marL="0" lvl="0" indent="0" algn="ctr">
              <a:buNone/>
            </a:pPr>
            <a:r>
              <a:rPr lang="da-DK" i="1" dirty="0">
                <a:latin typeface="+mj-lt"/>
              </a:rPr>
              <a:t>Vores elever går i dialog og har kompetencer i kritisk tænkning, herunder forholde sig kritisk til sociale medier</a:t>
            </a:r>
          </a:p>
          <a:p>
            <a:endParaRPr lang="da-DK" dirty="0"/>
          </a:p>
        </p:txBody>
      </p:sp>
      <p:sp>
        <p:nvSpPr>
          <p:cNvPr id="4" name="Pladsholder til slidenummer 3"/>
          <p:cNvSpPr>
            <a:spLocks noGrp="1"/>
          </p:cNvSpPr>
          <p:nvPr>
            <p:ph type="sldNum" sz="quarter" idx="10"/>
          </p:nvPr>
        </p:nvSpPr>
        <p:spPr/>
        <p:txBody>
          <a:bodyPr/>
          <a:lstStyle/>
          <a:p>
            <a:fld id="{31421AFA-3AE7-4CEA-BC9B-447859BED57B}" type="slidenum">
              <a:rPr lang="en-GB" smtClean="0"/>
              <a:pPr/>
              <a:t>6</a:t>
            </a:fld>
            <a:endParaRPr lang="en-GB" dirty="0"/>
          </a:p>
        </p:txBody>
      </p:sp>
      <p:sp>
        <p:nvSpPr>
          <p:cNvPr id="6" name="Rektangel 5"/>
          <p:cNvSpPr/>
          <p:nvPr/>
        </p:nvSpPr>
        <p:spPr>
          <a:xfrm>
            <a:off x="6638925" y="2002588"/>
            <a:ext cx="4991100" cy="329320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lvl="0" algn="ctr"/>
            <a:r>
              <a:rPr lang="da-DK" sz="2400" b="1" dirty="0">
                <a:latin typeface="+mj-lt"/>
              </a:rPr>
              <a:t>Langsigtet</a:t>
            </a:r>
            <a:r>
              <a:rPr lang="da-DK" sz="2400" dirty="0">
                <a:latin typeface="+mj-lt"/>
              </a:rPr>
              <a:t> </a:t>
            </a:r>
            <a:r>
              <a:rPr lang="da-DK" sz="2400" b="1" dirty="0">
                <a:latin typeface="+mj-lt"/>
              </a:rPr>
              <a:t>mål</a:t>
            </a:r>
          </a:p>
          <a:p>
            <a:pPr algn="ctr"/>
            <a:endParaRPr lang="da-DK" sz="2400" dirty="0">
              <a:latin typeface="+mj-lt"/>
              <a:ea typeface="Calibri" panose="020F0502020204030204" pitchFamily="34" charset="0"/>
            </a:endParaRPr>
          </a:p>
          <a:p>
            <a:pPr algn="ctr"/>
            <a:r>
              <a:rPr lang="da-DK" sz="2400" dirty="0">
                <a:latin typeface="+mj-lt"/>
                <a:ea typeface="Calibri" panose="020F0502020204030204" pitchFamily="34" charset="0"/>
              </a:rPr>
              <a:t>”Skole og børnehave har et integreret samarbejde med forældre om børnenes dannelse og medborgerskab, hvor kritisk tænkning er i konstant fokus i skolens og børnehavens aktiviteter” </a:t>
            </a:r>
            <a:endParaRPr lang="da-DK" sz="1400" dirty="0">
              <a:latin typeface="+mj-lt"/>
              <a:ea typeface="Calibri" panose="020F0502020204030204" pitchFamily="34" charset="0"/>
            </a:endParaRPr>
          </a:p>
          <a:p>
            <a:endParaRPr lang="da-DK" sz="1600" dirty="0">
              <a:ea typeface="Calibri" panose="020F0502020204030204" pitchFamily="34" charset="0"/>
            </a:endParaRPr>
          </a:p>
        </p:txBody>
      </p:sp>
    </p:spTree>
    <p:extLst>
      <p:ext uri="{BB962C8B-B14F-4D97-AF65-F5344CB8AC3E}">
        <p14:creationId xmlns:p14="http://schemas.microsoft.com/office/powerpoint/2010/main" val="328213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D149-3891-4FFE-B34A-569AA80150F5}"/>
              </a:ext>
            </a:extLst>
          </p:cNvPr>
          <p:cNvSpPr>
            <a:spLocks noGrp="1"/>
          </p:cNvSpPr>
          <p:nvPr>
            <p:ph type="title"/>
          </p:nvPr>
        </p:nvSpPr>
        <p:spPr>
          <a:xfrm>
            <a:off x="108991" y="2716262"/>
            <a:ext cx="5463073" cy="934890"/>
          </a:xfrm>
        </p:spPr>
        <p:txBody>
          <a:bodyPr/>
          <a:lstStyle/>
          <a:p>
            <a:r>
              <a:rPr lang="da-DK" sz="8000" b="1" dirty="0"/>
              <a:t>“</a:t>
            </a:r>
          </a:p>
        </p:txBody>
      </p:sp>
      <p:sp>
        <p:nvSpPr>
          <p:cNvPr id="3" name="Content Placeholder 2">
            <a:extLst>
              <a:ext uri="{FF2B5EF4-FFF2-40B4-BE49-F238E27FC236}">
                <a16:creationId xmlns:a16="http://schemas.microsoft.com/office/drawing/2014/main" id="{BB3B1707-E32F-48FF-B8F0-E926220AB172}"/>
              </a:ext>
            </a:extLst>
          </p:cNvPr>
          <p:cNvSpPr>
            <a:spLocks noGrp="1"/>
          </p:cNvSpPr>
          <p:nvPr>
            <p:ph sz="half" idx="1"/>
          </p:nvPr>
        </p:nvSpPr>
        <p:spPr>
          <a:xfrm>
            <a:off x="539749" y="1800000"/>
            <a:ext cx="4879976" cy="4518000"/>
          </a:xfrm>
        </p:spPr>
        <p:txBody>
          <a:bodyPr/>
          <a:lstStyle/>
          <a:p>
            <a:pPr marL="0" indent="0">
              <a:buNone/>
            </a:pPr>
            <a:endParaRPr lang="da-DK" i="1" dirty="0"/>
          </a:p>
          <a:p>
            <a:pPr marL="0" indent="0">
              <a:buNone/>
            </a:pPr>
            <a:endParaRPr lang="da-DK" i="1" dirty="0"/>
          </a:p>
          <a:p>
            <a:pPr marL="0" indent="0">
              <a:buNone/>
            </a:pPr>
            <a:endParaRPr lang="da-DK" i="1" dirty="0"/>
          </a:p>
          <a:p>
            <a:pPr marL="0" indent="0">
              <a:buNone/>
            </a:pPr>
            <a:r>
              <a:rPr lang="da-DK" i="1" dirty="0"/>
              <a:t>At alle lærere og ledelse samt børnehavepersonale på </a:t>
            </a:r>
            <a:r>
              <a:rPr lang="da-DK" i="1" dirty="0" err="1"/>
              <a:t>Al-Salahiyah</a:t>
            </a:r>
            <a:r>
              <a:rPr lang="da-DK" i="1" dirty="0"/>
              <a:t> skolen får øget viden om arbejdet med at styrke børn og unges kritiske tænkning i grundskole og dagtilbud, samt får inspiration til det det videre arbejde med kritisk tænkning på skolen. </a:t>
            </a:r>
            <a:endParaRPr lang="da-DK" dirty="0"/>
          </a:p>
          <a:p>
            <a:pPr lvl="8"/>
            <a:endParaRPr lang="da-DK" sz="3600" dirty="0"/>
          </a:p>
        </p:txBody>
      </p:sp>
      <p:sp>
        <p:nvSpPr>
          <p:cNvPr id="6" name="Date Placeholder 5">
            <a:extLst>
              <a:ext uri="{FF2B5EF4-FFF2-40B4-BE49-F238E27FC236}">
                <a16:creationId xmlns:a16="http://schemas.microsoft.com/office/drawing/2014/main" id="{4EDEB788-2AC1-4195-AB00-99F1E3AF7D41}"/>
              </a:ext>
            </a:extLst>
          </p:cNvPr>
          <p:cNvSpPr>
            <a:spLocks noGrp="1"/>
          </p:cNvSpPr>
          <p:nvPr>
            <p:ph type="dt" sz="half" idx="10"/>
          </p:nvPr>
        </p:nvSpPr>
        <p:spPr/>
        <p:txBody>
          <a:bodyPr/>
          <a:lstStyle/>
          <a:p>
            <a:fld id="{BBFB6271-6EB2-42D1-9EE3-C546A794E622}" type="datetime2">
              <a:rPr lang="da-DK"/>
              <a:t>18. november 2019</a:t>
            </a:fld>
            <a:endParaRPr lang="da-DK" dirty="0"/>
          </a:p>
        </p:txBody>
      </p:sp>
      <p:sp>
        <p:nvSpPr>
          <p:cNvPr id="8" name="Slide Number Placeholder 7">
            <a:extLst>
              <a:ext uri="{FF2B5EF4-FFF2-40B4-BE49-F238E27FC236}">
                <a16:creationId xmlns:a16="http://schemas.microsoft.com/office/drawing/2014/main" id="{7FE016AC-686F-44AA-8BE2-927482EA8B09}"/>
              </a:ext>
            </a:extLst>
          </p:cNvPr>
          <p:cNvSpPr>
            <a:spLocks noGrp="1"/>
          </p:cNvSpPr>
          <p:nvPr>
            <p:ph type="sldNum" sz="quarter" idx="12"/>
          </p:nvPr>
        </p:nvSpPr>
        <p:spPr/>
        <p:txBody>
          <a:bodyPr/>
          <a:lstStyle/>
          <a:p>
            <a:fld id="{24C8C45C-947F-4981-8B3F-4F32E973C901}" type="slidenum">
              <a:rPr lang="da-DK"/>
              <a:pPr/>
              <a:t>7</a:t>
            </a:fld>
            <a:endParaRPr lang="da-DK" dirty="0"/>
          </a:p>
        </p:txBody>
      </p:sp>
      <p:sp>
        <p:nvSpPr>
          <p:cNvPr id="9" name="Text Placeholder 8">
            <a:extLst>
              <a:ext uri="{FF2B5EF4-FFF2-40B4-BE49-F238E27FC236}">
                <a16:creationId xmlns:a16="http://schemas.microsoft.com/office/drawing/2014/main" id="{FE8A0B8B-4A27-4EBC-9D83-AF19B9BF7FCF}"/>
              </a:ext>
            </a:extLst>
          </p:cNvPr>
          <p:cNvSpPr>
            <a:spLocks noGrp="1"/>
          </p:cNvSpPr>
          <p:nvPr>
            <p:ph type="body" sz="quarter" idx="18"/>
          </p:nvPr>
        </p:nvSpPr>
        <p:spPr/>
        <p:txBody>
          <a:bodyPr/>
          <a:lstStyle/>
          <a:p>
            <a:endParaRPr lang="da-DK"/>
          </a:p>
        </p:txBody>
      </p:sp>
      <p:sp>
        <p:nvSpPr>
          <p:cNvPr id="5" name="Tekstfelt 4"/>
          <p:cNvSpPr txBox="1"/>
          <p:nvPr/>
        </p:nvSpPr>
        <p:spPr>
          <a:xfrm>
            <a:off x="539749" y="987668"/>
            <a:ext cx="4710896" cy="1107996"/>
          </a:xfrm>
          <a:prstGeom prst="rect">
            <a:avLst/>
          </a:prstGeom>
          <a:noFill/>
        </p:spPr>
        <p:txBody>
          <a:bodyPr wrap="square" lIns="0" tIns="0" rIns="0" bIns="0" rtlCol="0">
            <a:spAutoFit/>
          </a:bodyPr>
          <a:lstStyle/>
          <a:p>
            <a:r>
              <a:rPr lang="da-DK" sz="3600" dirty="0"/>
              <a:t>Formålet med dagens workshop</a:t>
            </a:r>
            <a:endParaRPr lang="da-DK" sz="2000" dirty="0"/>
          </a:p>
        </p:txBody>
      </p:sp>
      <p:pic>
        <p:nvPicPr>
          <p:cNvPr id="18" name="Billede 17"/>
          <p:cNvPicPr>
            <a:picLocks noChangeAspect="1"/>
          </p:cNvPicPr>
          <p:nvPr/>
        </p:nvPicPr>
        <p:blipFill>
          <a:blip r:embed="rId2"/>
          <a:stretch>
            <a:fillRect/>
          </a:stretch>
        </p:blipFill>
        <p:spPr>
          <a:xfrm>
            <a:off x="5790645" y="1053039"/>
            <a:ext cx="6401355" cy="5706351"/>
          </a:xfrm>
          <a:prstGeom prst="rect">
            <a:avLst/>
          </a:prstGeom>
        </p:spPr>
      </p:pic>
    </p:spTree>
    <p:extLst>
      <p:ext uri="{BB962C8B-B14F-4D97-AF65-F5344CB8AC3E}">
        <p14:creationId xmlns:p14="http://schemas.microsoft.com/office/powerpoint/2010/main" val="2564008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Jer og jeres forventninger</a:t>
            </a:r>
          </a:p>
        </p:txBody>
      </p:sp>
      <p:sp>
        <p:nvSpPr>
          <p:cNvPr id="4" name="Pladsholder til slidenummer 3"/>
          <p:cNvSpPr>
            <a:spLocks noGrp="1"/>
          </p:cNvSpPr>
          <p:nvPr>
            <p:ph type="sldNum" sz="quarter" idx="10"/>
          </p:nvPr>
        </p:nvSpPr>
        <p:spPr/>
        <p:txBody>
          <a:bodyPr/>
          <a:lstStyle/>
          <a:p>
            <a:fld id="{31421AFA-3AE7-4CEA-BC9B-447859BED57B}" type="slidenum">
              <a:rPr lang="en-GB" smtClean="0"/>
              <a:pPr/>
              <a:t>8</a:t>
            </a:fld>
            <a:endParaRPr lang="en-GB" dirty="0"/>
          </a:p>
        </p:txBody>
      </p:sp>
      <p:pic>
        <p:nvPicPr>
          <p:cNvPr id="8" name="Billede 7"/>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a:stretch/>
        </p:blipFill>
        <p:spPr>
          <a:xfrm>
            <a:off x="5383841" y="1364973"/>
            <a:ext cx="6808159" cy="5375042"/>
          </a:xfrm>
          <a:prstGeom prst="rect">
            <a:avLst/>
          </a:prstGeom>
        </p:spPr>
      </p:pic>
      <p:sp>
        <p:nvSpPr>
          <p:cNvPr id="9" name="Tekstfelt 8"/>
          <p:cNvSpPr txBox="1"/>
          <p:nvPr/>
        </p:nvSpPr>
        <p:spPr>
          <a:xfrm>
            <a:off x="678600" y="2236612"/>
            <a:ext cx="4277713" cy="3323987"/>
          </a:xfrm>
          <a:prstGeom prst="rect">
            <a:avLst/>
          </a:prstGeom>
          <a:noFill/>
        </p:spPr>
        <p:txBody>
          <a:bodyPr wrap="square" lIns="0" tIns="0" rIns="0" bIns="0" rtlCol="0">
            <a:spAutoFit/>
          </a:bodyPr>
          <a:lstStyle/>
          <a:p>
            <a:r>
              <a:rPr lang="da-DK" sz="2400" dirty="0">
                <a:latin typeface="+mj-lt"/>
              </a:rPr>
              <a:t>Hvad hedder du?</a:t>
            </a:r>
          </a:p>
          <a:p>
            <a:endParaRPr lang="da-DK" sz="2400" dirty="0">
              <a:latin typeface="+mj-lt"/>
            </a:endParaRPr>
          </a:p>
          <a:p>
            <a:r>
              <a:rPr lang="da-DK" sz="2400" dirty="0">
                <a:latin typeface="+mj-lt"/>
              </a:rPr>
              <a:t>Hvilket fag og hvilket klassetrin underviser du?</a:t>
            </a:r>
          </a:p>
          <a:p>
            <a:r>
              <a:rPr lang="da-DK" sz="2400" dirty="0">
                <a:latin typeface="+mj-lt"/>
              </a:rPr>
              <a:t>Eller er du i børnehaven?</a:t>
            </a:r>
          </a:p>
          <a:p>
            <a:endParaRPr lang="da-DK" sz="2400" dirty="0">
              <a:latin typeface="+mj-lt"/>
            </a:endParaRPr>
          </a:p>
          <a:p>
            <a:r>
              <a:rPr lang="da-DK" sz="2400" dirty="0">
                <a:latin typeface="+mj-lt"/>
              </a:rPr>
              <a:t>Hvad håber du, at I som skole/børnehave får ud af at være med i det store projekt?</a:t>
            </a:r>
          </a:p>
        </p:txBody>
      </p:sp>
    </p:spTree>
    <p:extLst>
      <p:ext uri="{BB962C8B-B14F-4D97-AF65-F5344CB8AC3E}">
        <p14:creationId xmlns:p14="http://schemas.microsoft.com/office/powerpoint/2010/main" val="1669538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F7D788E-2C1B-4EF4-8719-12613771FF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3"/>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lIns="91032" tIns="45694" rIns="91032" bIns="45694" rtlCol="0" anchor="ctr"/>
          <a:lstStyle/>
          <a:p>
            <a:pPr marL="0" marR="0" lvl="0" indent="0" algn="ctr" defTabSz="90982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C54E824-C0F4-480B-BC88-689F50C45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810"/>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32" tIns="45694" rIns="91032" bIns="45694" rtlCol="0" anchor="ctr"/>
          <a:lstStyle/>
          <a:p>
            <a:pPr marL="0" marR="0" lvl="0" indent="0" algn="ctr" defTabSz="91020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8DEA6A1-FC5C-4E6E-BBBF-7E472949B3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4009" y="1421363"/>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32" tIns="45694" rIns="91032" bIns="45694" rtlCol="0" anchor="ctr"/>
          <a:lstStyle/>
          <a:p>
            <a:pPr marL="0" marR="0" lvl="0" indent="0" algn="ctr" defTabSz="91020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6AAAC3B-1954-46B7-BBAC-27DFF5B529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032" tIns="45694" rIns="91032" bIns="45694" rtlCol="0" anchor="ctr"/>
          <a:lstStyle/>
          <a:p>
            <a:pPr marL="0" marR="0" lvl="0" indent="0" algn="ctr" defTabSz="91020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p:cNvSpPr>
            <a:spLocks noGrp="1"/>
          </p:cNvSpPr>
          <p:nvPr>
            <p:ph sz="half" idx="1"/>
          </p:nvPr>
        </p:nvSpPr>
        <p:spPr>
          <a:xfrm>
            <a:off x="3970917" y="90060"/>
            <a:ext cx="3601494" cy="2346880"/>
          </a:xfrm>
        </p:spPr>
        <p:txBody>
          <a:bodyPr anchor="ctr">
            <a:normAutofit lnSpcReduction="10000"/>
          </a:bodyPr>
          <a:lstStyle/>
          <a:p>
            <a:pPr marL="0" indent="0">
              <a:buNone/>
            </a:pPr>
            <a:r>
              <a:rPr lang="da-DK" sz="2000" dirty="0"/>
              <a:t>Kompetencen til at tænke kritisk bygger dels på færdighederne analyse og vurdering, begrundet argumentation og problemløsning, dels på viden om den konkrete problemstilling eller fagområde </a:t>
            </a:r>
          </a:p>
        </p:txBody>
      </p:sp>
      <p:sp>
        <p:nvSpPr>
          <p:cNvPr id="39" name="Freeform: Shape 38">
            <a:extLst>
              <a:ext uri="{FF2B5EF4-FFF2-40B4-BE49-F238E27FC236}">
                <a16:creationId xmlns:a16="http://schemas.microsoft.com/office/drawing/2014/main" id="{A5AD6500-BB62-4AAC-9D2F-C10DDC90CB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7154" y="1584501"/>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032" tIns="45694" rIns="91032" bIns="45694" rtlCol="0" anchor="ctr"/>
          <a:lstStyle/>
          <a:p>
            <a:pPr marL="0" marR="0" lvl="0" indent="0" algn="ctr" defTabSz="91020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dsholder til indhold 4"/>
          <p:cNvSpPr>
            <a:spLocks noGrp="1"/>
          </p:cNvSpPr>
          <p:nvPr>
            <p:ph sz="half" idx="2"/>
          </p:nvPr>
        </p:nvSpPr>
        <p:spPr>
          <a:xfrm>
            <a:off x="8386152" y="2809875"/>
            <a:ext cx="3805848" cy="3113976"/>
          </a:xfrm>
        </p:spPr>
        <p:txBody>
          <a:bodyPr anchor="ctr">
            <a:normAutofit lnSpcReduction="10000"/>
          </a:bodyPr>
          <a:lstStyle/>
          <a:p>
            <a:pPr marL="0" indent="0" defTabSz="454791" fontAlgn="base">
              <a:spcBef>
                <a:spcPct val="0"/>
              </a:spcBef>
              <a:spcAft>
                <a:spcPct val="0"/>
              </a:spcAft>
              <a:buNone/>
            </a:pPr>
            <a:r>
              <a:rPr lang="da-DK" sz="1900" dirty="0">
                <a:cs typeface="Arial" panose="020B0604020202020204" pitchFamily="34" charset="0"/>
              </a:rPr>
              <a:t>Kritisk tænkende er gode til at;</a:t>
            </a:r>
          </a:p>
          <a:p>
            <a:pPr marL="284417" indent="-284417" defTabSz="454791" fontAlgn="base">
              <a:spcBef>
                <a:spcPct val="0"/>
              </a:spcBef>
              <a:spcAft>
                <a:spcPct val="0"/>
              </a:spcAft>
            </a:pPr>
            <a:endParaRPr lang="da-DK" sz="1900" dirty="0">
              <a:cs typeface="Arial" panose="020B0604020202020204" pitchFamily="34" charset="0"/>
            </a:endParaRPr>
          </a:p>
          <a:p>
            <a:pPr marL="284417" indent="-284417" defTabSz="454791" fontAlgn="base">
              <a:spcBef>
                <a:spcPct val="0"/>
              </a:spcBef>
              <a:spcAft>
                <a:spcPct val="0"/>
              </a:spcAft>
            </a:pPr>
            <a:r>
              <a:rPr lang="da-DK" sz="1900" dirty="0">
                <a:cs typeface="Arial" panose="020B0604020202020204" pitchFamily="34" charset="0"/>
              </a:rPr>
              <a:t>Forholde sig refleksivt og undersøgende til sig selv og andre</a:t>
            </a:r>
          </a:p>
          <a:p>
            <a:pPr marL="284417" indent="-284417" defTabSz="454791" fontAlgn="base">
              <a:spcBef>
                <a:spcPct val="0"/>
              </a:spcBef>
              <a:spcAft>
                <a:spcPct val="0"/>
              </a:spcAft>
            </a:pPr>
            <a:r>
              <a:rPr lang="da-DK" sz="1900" dirty="0"/>
              <a:t>være åbne og opmærksom på alternativer</a:t>
            </a:r>
          </a:p>
          <a:p>
            <a:pPr marL="284417" indent="-284417" defTabSz="454791" fontAlgn="base">
              <a:spcBef>
                <a:spcPct val="0"/>
              </a:spcBef>
              <a:spcAft>
                <a:spcPct val="0"/>
              </a:spcAft>
            </a:pPr>
            <a:r>
              <a:rPr lang="da-DK" sz="1900" dirty="0">
                <a:cs typeface="Arial" panose="020B0604020202020204" pitchFamily="34" charset="0"/>
              </a:rPr>
              <a:t>gode til at argumentere</a:t>
            </a:r>
          </a:p>
          <a:p>
            <a:pPr marL="284417" indent="-284417" defTabSz="454791" fontAlgn="base">
              <a:spcBef>
                <a:spcPct val="0"/>
              </a:spcBef>
              <a:spcAft>
                <a:spcPct val="0"/>
              </a:spcAft>
            </a:pPr>
            <a:r>
              <a:rPr lang="da-DK" sz="1900" dirty="0"/>
              <a:t>se en sag fra flere perspektiver og at lære af andre og deres forståelser af virkeligheden - uden at man nødvendigvis er enig med dem.</a:t>
            </a:r>
          </a:p>
          <a:p>
            <a:endParaRPr lang="da-DK" sz="1600" dirty="0"/>
          </a:p>
        </p:txBody>
      </p:sp>
      <p:sp>
        <p:nvSpPr>
          <p:cNvPr id="4" name="Afrundet rektangel 3"/>
          <p:cNvSpPr/>
          <p:nvPr/>
        </p:nvSpPr>
        <p:spPr>
          <a:xfrm>
            <a:off x="9992139" y="1007165"/>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p:nvSpPr>
        <p:spPr>
          <a:xfrm>
            <a:off x="708820" y="3604010"/>
            <a:ext cx="6297650" cy="1938992"/>
          </a:xfrm>
          <a:prstGeom prst="rect">
            <a:avLst/>
          </a:prstGeom>
        </p:spPr>
        <p:txBody>
          <a:bodyPr wrap="square">
            <a:spAutoFit/>
          </a:bodyPr>
          <a:lstStyle/>
          <a:p>
            <a:r>
              <a:rPr lang="da-DK" sz="4000" b="1" dirty="0">
                <a:solidFill>
                  <a:schemeClr val="bg1"/>
                </a:solidFill>
              </a:rPr>
              <a:t>Evnen til at tænke kritisk er en vigtig byggesten for børns demokratiske udvikling </a:t>
            </a:r>
          </a:p>
        </p:txBody>
      </p:sp>
    </p:spTree>
    <p:extLst>
      <p:ext uri="{BB962C8B-B14F-4D97-AF65-F5344CB8AC3E}">
        <p14:creationId xmlns:p14="http://schemas.microsoft.com/office/powerpoint/2010/main" val="20637639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B035608\AppData\Local\Temp\Templafy\PowerPointVsto\Assets\f71676f0-5cbf-4bbc-a13b-efe4df18ee6a.jpe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B035608\AppData\Local\Temp\Templafy\PowerPointVsto\Assets\ee0411dd-8138-4e0c-93cb-1ee86b059553.jpeg"/>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A3B46BF8-4555-4BFE-9F2B-CB276DC98C80}" vid="{950795C3-1738-4D4D-8153-8A0A722C738E}"/>
    </a:ext>
  </a:extLst>
</a:theme>
</file>

<file path=ppt/theme/theme2.xml><?xml version="1.0" encoding="utf-8"?>
<a:theme xmlns:a="http://schemas.openxmlformats.org/drawingml/2006/main" name="10_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0" tIns="0" rIns="0" bIns="0" numCol="1" rtlCol="0" anchor="t" anchorCtr="0" compatLnSpc="1">
        <a:prstTxWarp prst="textNoShape">
          <a:avLst/>
        </a:prstTxWarp>
        <a:spAutoFit/>
      </a:bodyPr>
      <a:lstStyle>
        <a:defPPr marR="0" algn="l" defTabSz="457200" rtl="0" eaLnBrk="0" fontAlgn="base" latinLnBrk="0" hangingPunct="0">
          <a:spcBef>
            <a:spcPct val="0"/>
          </a:spcBef>
          <a:buClrTx/>
          <a:buSzTx/>
          <a:tabLst/>
          <a:defRPr kumimoji="0" sz="1800" b="0" i="0" u="none" strike="noStrike" kern="1200" cap="none" spc="0" normalizeH="0" baseline="0" noProof="0" dirty="0" err="1" smtClean="0">
            <a:ln>
              <a:noFill/>
            </a:ln>
            <a:solidFill>
              <a:schemeClr val="tx1"/>
            </a:solidFill>
            <a:effectLst/>
            <a:uLnTx/>
            <a:uFillTx/>
            <a:latin typeface="Verdana"/>
            <a:ea typeface="Verdana" pitchFamily="34" charset="0"/>
            <a:cs typeface="Verdana" pitchFamily="34" charset="0"/>
          </a:defRPr>
        </a:defPPr>
      </a:lstStyle>
    </a:tx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extLst>
    <a:ext uri="{05A4C25C-085E-4340-85A3-A5531E510DB2}">
      <thm15:themeFamily xmlns:thm15="http://schemas.microsoft.com/office/thememl/2012/main" name="Ramboll Template.pptx" id="{18B1D9E1-3BFF-492D-AD3C-07E0527DBC54}" vid="{2725A123-54A8-4D51-A6DB-726BE0B36503}"/>
    </a:ext>
  </a:extLst>
</a:theme>
</file>

<file path=ppt/theme/theme4.xml><?xml version="1.0" encoding="utf-8"?>
<a:theme xmlns:a="http://schemas.openxmlformats.org/drawingml/2006/main" name="8_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1_Blank">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0" tIns="0" rIns="0" bIns="0" numCol="1" rtlCol="0" anchor="t" anchorCtr="0" compatLnSpc="1">
        <a:prstTxWarp prst="textNoShape">
          <a:avLst/>
        </a:prstTxWarp>
        <a:spAutoFit/>
      </a:bodyPr>
      <a:lstStyle>
        <a:defPPr marR="0" algn="l" defTabSz="457200" rtl="0" eaLnBrk="0" fontAlgn="base" latinLnBrk="0" hangingPunct="0">
          <a:spcBef>
            <a:spcPct val="0"/>
          </a:spcBef>
          <a:buClrTx/>
          <a:buSzTx/>
          <a:tabLst/>
          <a:defRPr kumimoji="0" sz="1800" b="0" i="0" u="none" strike="noStrike" kern="1200" cap="none" spc="0" normalizeH="0" baseline="0" noProof="0" dirty="0" err="1" smtClean="0">
            <a:ln>
              <a:noFill/>
            </a:ln>
            <a:solidFill>
              <a:schemeClr val="tx1"/>
            </a:solidFill>
            <a:effectLst/>
            <a:uLnTx/>
            <a:uFillTx/>
            <a:latin typeface="Verdana"/>
            <a:ea typeface="Verdana" pitchFamily="34" charset="0"/>
            <a:cs typeface="Verdana" pitchFamily="34" charset="0"/>
          </a:defRPr>
        </a:defPPr>
      </a:lstStyle>
    </a:tx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extLst>
    <a:ext uri="{05A4C25C-085E-4340-85A3-A5531E510DB2}">
      <thm15:themeFamily xmlns:thm15="http://schemas.microsoft.com/office/thememl/2012/main" name="Ramboll Template.pptx" id="{18B1D9E1-3BFF-492D-AD3C-07E0527DBC54}" vid="{2725A123-54A8-4D51-A6DB-726BE0B36503}"/>
    </a:ext>
  </a:extLst>
</a:theme>
</file>

<file path=ppt/theme/theme7.xml><?xml version="1.0" encoding="utf-8"?>
<a:theme xmlns:a="http://schemas.openxmlformats.org/drawingml/2006/main" name="Blå - Ministeriet for børn og undervisning">
  <a:themeElements>
    <a:clrScheme name="Blå - Ministeriet for børn og undervisning 1">
      <a:dk1>
        <a:srgbClr val="000000"/>
      </a:dk1>
      <a:lt1>
        <a:srgbClr val="FFFFFF"/>
      </a:lt1>
      <a:dk2>
        <a:srgbClr val="B63333"/>
      </a:dk2>
      <a:lt2>
        <a:srgbClr val="537B8D"/>
      </a:lt2>
      <a:accent1>
        <a:srgbClr val="00641E"/>
      </a:accent1>
      <a:accent2>
        <a:srgbClr val="906B00"/>
      </a:accent2>
      <a:accent3>
        <a:srgbClr val="FFFFFF"/>
      </a:accent3>
      <a:accent4>
        <a:srgbClr val="000000"/>
      </a:accent4>
      <a:accent5>
        <a:srgbClr val="AAB8AB"/>
      </a:accent5>
      <a:accent6>
        <a:srgbClr val="826000"/>
      </a:accent6>
      <a:hlink>
        <a:srgbClr val="781D7E"/>
      </a:hlink>
      <a:folHlink>
        <a:srgbClr val="FDB945"/>
      </a:folHlink>
    </a:clrScheme>
    <a:fontScheme name="Blå - Ministeriet for børn og undervisning">
      <a:majorFont>
        <a:latin typeface="Georgia"/>
        <a:ea typeface=""/>
        <a:cs typeface=""/>
      </a:majorFont>
      <a:minorFont>
        <a:latin typeface="Georgi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7F"/>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ts val="18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rgbClr val="DFD67F"/>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ts val="18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eorgia" pitchFamily="18" charset="0"/>
          </a:defRPr>
        </a:defPPr>
      </a:lstStyle>
    </a:lnDef>
  </a:objectDefaults>
  <a:extraClrSchemeLst>
    <a:extraClrScheme>
      <a:clrScheme name="Blå - Ministeriet for børn og undervisning 1">
        <a:dk1>
          <a:srgbClr val="000000"/>
        </a:dk1>
        <a:lt1>
          <a:srgbClr val="FFFFFF"/>
        </a:lt1>
        <a:dk2>
          <a:srgbClr val="B63333"/>
        </a:dk2>
        <a:lt2>
          <a:srgbClr val="537B8D"/>
        </a:lt2>
        <a:accent1>
          <a:srgbClr val="00641E"/>
        </a:accent1>
        <a:accent2>
          <a:srgbClr val="906B00"/>
        </a:accent2>
        <a:accent3>
          <a:srgbClr val="FFFFFF"/>
        </a:accent3>
        <a:accent4>
          <a:srgbClr val="000000"/>
        </a:accent4>
        <a:accent5>
          <a:srgbClr val="AAB8AB"/>
        </a:accent5>
        <a:accent6>
          <a:srgbClr val="826000"/>
        </a:accent6>
        <a:hlink>
          <a:srgbClr val="781D7E"/>
        </a:hlink>
        <a:folHlink>
          <a:srgbClr val="FDB945"/>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2455</Words>
  <Application>Microsoft Office PowerPoint</Application>
  <PresentationFormat>Widescreen</PresentationFormat>
  <Paragraphs>442</Paragraphs>
  <Slides>28</Slides>
  <Notes>18</Notes>
  <HiddenSlides>2</HiddenSlides>
  <MMClips>0</MMClips>
  <ScaleCrop>false</ScaleCrop>
  <HeadingPairs>
    <vt:vector size="6" baseType="variant">
      <vt:variant>
        <vt:lpstr>Benyttede skrifttyper</vt:lpstr>
      </vt:variant>
      <vt:variant>
        <vt:i4>10</vt:i4>
      </vt:variant>
      <vt:variant>
        <vt:lpstr>Tema</vt:lpstr>
      </vt:variant>
      <vt:variant>
        <vt:i4>7</vt:i4>
      </vt:variant>
      <vt:variant>
        <vt:lpstr>Slidetitler</vt:lpstr>
      </vt:variant>
      <vt:variant>
        <vt:i4>28</vt:i4>
      </vt:variant>
    </vt:vector>
  </HeadingPairs>
  <TitlesOfParts>
    <vt:vector size="45" baseType="lpstr">
      <vt:lpstr>ＭＳ Ｐゴシック</vt:lpstr>
      <vt:lpstr>Arial</vt:lpstr>
      <vt:lpstr>Calibri</vt:lpstr>
      <vt:lpstr>Calibri Light</vt:lpstr>
      <vt:lpstr>Garamond</vt:lpstr>
      <vt:lpstr>Georgia</vt:lpstr>
      <vt:lpstr>Times New Roman</vt:lpstr>
      <vt:lpstr>Trebuchet MS</vt:lpstr>
      <vt:lpstr>Verdana</vt:lpstr>
      <vt:lpstr>Wingdings</vt:lpstr>
      <vt:lpstr>UVM</vt:lpstr>
      <vt:lpstr>10_Office-tema</vt:lpstr>
      <vt:lpstr>Blank</vt:lpstr>
      <vt:lpstr>8_Office-tema</vt:lpstr>
      <vt:lpstr>1_Office Theme</vt:lpstr>
      <vt:lpstr>1_Blank</vt:lpstr>
      <vt:lpstr>Blå - Ministeriet for børn og undervisning</vt:lpstr>
      <vt:lpstr>Kritisk tænkning i grundskole og dagtilbud  Al-Salahiyah Skolen d. 7 nov 2019 </vt:lpstr>
      <vt:lpstr>Program</vt:lpstr>
      <vt:lpstr>Satspuljeprojektets overordnede formål </vt:lpstr>
      <vt:lpstr>Fokusområder</vt:lpstr>
      <vt:lpstr>PowerPoint-præsentation</vt:lpstr>
      <vt:lpstr>Udvalgte mål i jeres forandringsplan</vt:lpstr>
      <vt:lpstr>“</vt:lpstr>
      <vt:lpstr>Jer og jeres forventninger</vt:lpstr>
      <vt:lpstr>PowerPoint-præsentation</vt:lpstr>
      <vt:lpstr> Hvad skal der til for at elever/børn mestrer kritisk tænkning?  </vt:lpstr>
      <vt:lpstr>Færdigheder knyttet til kritisk tænkning</vt:lpstr>
      <vt:lpstr>Fem kerneelementer</vt:lpstr>
      <vt:lpstr>Stilladsering af elevernes kritiske tænkning </vt:lpstr>
      <vt:lpstr>Stilladsering af elevernes kritiske tænkning – hvorfor og hvordan virker det?</vt:lpstr>
      <vt:lpstr>Dialog, interaktion og udveksling af perspektiver</vt:lpstr>
      <vt:lpstr>Dialog, interaktion og udveksling af perspektiver – hvorfor og hvordan virker det?</vt:lpstr>
      <vt:lpstr>Inddragelse af virkelige problemstillinger og det omgivende samfund i undervisningen</vt:lpstr>
      <vt:lpstr>Inddragelse af virkelige problemstillinger og det omgivende samfund i undervisningen – hvorfor og hvordan virker det?</vt:lpstr>
      <vt:lpstr>Visuel kunst og kultur</vt:lpstr>
      <vt:lpstr>Visuel kunst og kultur – hvorfor og hvordan virker det?</vt:lpstr>
      <vt:lpstr>Kildekritik og informationssøgning</vt:lpstr>
      <vt:lpstr>Kildekritik og informationssøgning – hvorfor og hvordan virker det?</vt:lpstr>
      <vt:lpstr>PowerPoint-præsentation</vt:lpstr>
      <vt:lpstr>Øvelse: Edderkoppen</vt:lpstr>
      <vt:lpstr>PowerPoint-præsentation</vt:lpstr>
      <vt:lpstr>PowerPoint-præsentation</vt:lpstr>
      <vt:lpstr>PowerPoint-præsentation</vt:lpstr>
      <vt:lpstr>Inspiration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2019-11-05T11:53:09Z</dcterms:created>
  <dcterms:modified xsi:type="dcterms:W3CDTF">2019-11-18T06:57:28Z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ies>
</file>